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80" r:id="rId3"/>
    <p:sldMasterId id="2147483781" r:id="rId4"/>
    <p:sldMasterId id="2147483782" r:id="rId5"/>
    <p:sldMasterId id="2147483783" r:id="rId6"/>
    <p:sldMasterId id="2147483784" r:id="rId7"/>
    <p:sldMasterId id="214748378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y="6858000" cx="9144000"/>
  <p:notesSz cx="6858000" cy="9144000"/>
  <p:embeddedFontLst>
    <p:embeddedFont>
      <p:font typeface="Roboto"/>
      <p:regular r:id="rId40"/>
      <p:bold r:id="rId41"/>
      <p:italic r:id="rId42"/>
      <p:boldItalic r:id="rId43"/>
    </p:embeddedFont>
    <p:embeddedFont>
      <p:font typeface="Montserrat"/>
      <p:regular r:id="rId44"/>
      <p:bold r:id="rId45"/>
      <p:italic r:id="rId46"/>
      <p:boldItalic r:id="rId47"/>
    </p:embeddedFont>
    <p:embeddedFont>
      <p:font typeface="Allerta"/>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1.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3.xml"/><Relationship Id="rId44" Type="http://schemas.openxmlformats.org/officeDocument/2006/relationships/font" Target="fonts/Montserrat-regular.fntdata"/><Relationship Id="rId21" Type="http://schemas.openxmlformats.org/officeDocument/2006/relationships/slide" Target="slides/slide12.xml"/><Relationship Id="rId43" Type="http://schemas.openxmlformats.org/officeDocument/2006/relationships/font" Target="fonts/Roboto-boldItalic.fntdata"/><Relationship Id="rId24" Type="http://schemas.openxmlformats.org/officeDocument/2006/relationships/slide" Target="slides/slide15.xml"/><Relationship Id="rId46" Type="http://schemas.openxmlformats.org/officeDocument/2006/relationships/font" Target="fonts/Montserrat-italic.fntdata"/><Relationship Id="rId23" Type="http://schemas.openxmlformats.org/officeDocument/2006/relationships/slide" Target="slides/slide14.xml"/><Relationship Id="rId45" Type="http://schemas.openxmlformats.org/officeDocument/2006/relationships/font" Target="fonts/Montserrat-bold.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48" Type="http://schemas.openxmlformats.org/officeDocument/2006/relationships/font" Target="fonts/Allerta-regular.fntdata"/><Relationship Id="rId25" Type="http://schemas.openxmlformats.org/officeDocument/2006/relationships/slide" Target="slides/slide16.xml"/><Relationship Id="rId47" Type="http://schemas.openxmlformats.org/officeDocument/2006/relationships/font" Target="fonts/Montserrat-boldItalic.fntdata"/><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304800" lvl="0" marL="457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Lucida Sans"/>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g62bf8cc1b2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g62bf8cc1b2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US"/>
              <a:t>First timer poll</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Lucida Sans"/>
                <a:ea typeface="Lucida Sans"/>
                <a:cs typeface="Lucida Sans"/>
                <a:sym typeface="Lucida Sans"/>
              </a:rPr>
              <a:t>Handouts: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Lucida Sans"/>
                <a:ea typeface="Lucida Sans"/>
                <a:cs typeface="Lucida Sans"/>
                <a:sym typeface="Lucida Sans"/>
              </a:rPr>
              <a:t>While we’re waiting, we’d like you to participate in a quick poll so we can get an understanding of who’s on the webinar with us tonight.</a:t>
            </a:r>
            <a:endParaRPr/>
          </a:p>
        </p:txBody>
      </p:sp>
      <p:sp>
        <p:nvSpPr>
          <p:cNvPr id="986" name="Google Shape;986;g62bf8cc1b2_2_0: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7" name="Shape 1067"/>
        <p:cNvGrpSpPr/>
        <p:nvPr/>
      </p:nvGrpSpPr>
      <p:grpSpPr>
        <a:xfrm>
          <a:off x="0" y="0"/>
          <a:ext cx="0" cy="0"/>
          <a:chOff x="0" y="0"/>
          <a:chExt cx="0" cy="0"/>
        </a:xfrm>
      </p:grpSpPr>
      <p:sp>
        <p:nvSpPr>
          <p:cNvPr id="1068" name="Google Shape;1068;g6c8eb91f5d_1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6c8eb91f5d_1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So then we took </a:t>
            </a:r>
            <a:r>
              <a:rPr b="1" lang="en-US"/>
              <a:t>all </a:t>
            </a:r>
            <a:r>
              <a:rPr lang="en-US"/>
              <a:t>the questions from the lesson planning tool and created downloadable documents but at approximately 16 pages each, they were weren’t something that one could easily print and use as a quick-reference tool every time they planned--either as an individual, within a PLC, or with a coach. </a:t>
            </a:r>
            <a:endParaRPr/>
          </a:p>
        </p:txBody>
      </p:sp>
      <p:sp>
        <p:nvSpPr>
          <p:cNvPr id="1070" name="Google Shape;1070;g6c8eb91f5d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6" name="Shape 1076"/>
        <p:cNvGrpSpPr/>
        <p:nvPr/>
      </p:nvGrpSpPr>
      <p:grpSpPr>
        <a:xfrm>
          <a:off x="0" y="0"/>
          <a:ext cx="0" cy="0"/>
          <a:chOff x="0" y="0"/>
          <a:chExt cx="0" cy="0"/>
        </a:xfrm>
      </p:grpSpPr>
      <p:sp>
        <p:nvSpPr>
          <p:cNvPr id="1077" name="Google Shape;1077;g6c8eb91f5d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6c8eb91f5d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with our minds set on creating a quick-reference tool, we </a:t>
            </a:r>
            <a:endParaRPr/>
          </a:p>
        </p:txBody>
      </p:sp>
      <p:sp>
        <p:nvSpPr>
          <p:cNvPr id="1079" name="Google Shape;1079;g6c8eb91f5d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4" name="Shape 1084"/>
        <p:cNvGrpSpPr/>
        <p:nvPr/>
      </p:nvGrpSpPr>
      <p:grpSpPr>
        <a:xfrm>
          <a:off x="0" y="0"/>
          <a:ext cx="0" cy="0"/>
          <a:chOff x="0" y="0"/>
          <a:chExt cx="0" cy="0"/>
        </a:xfrm>
      </p:grpSpPr>
      <p:sp>
        <p:nvSpPr>
          <p:cNvPr id="1085" name="Google Shape;1085;g6c8eb91f5d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6c8eb91f5d_1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began our work with the math version. After we laid out the new, more user-friendly version, we surveyed math educators of all grade levels from all backgrounds. In addition to asking questions about each section of the document, we also asked how they might see themselves using this tool and had a few open-ended questions at the end asking for any other feedback they might like to share. We took their feedback filled with ideas and suggestions and made a final few tweaks before the math version was ready to go. Then we began working on the ELA version. </a:t>
            </a:r>
            <a:endParaRPr/>
          </a:p>
        </p:txBody>
      </p:sp>
      <p:sp>
        <p:nvSpPr>
          <p:cNvPr id="1087" name="Google Shape;1087;g6c8eb91f5d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1" name="Shape 1091"/>
        <p:cNvGrpSpPr/>
        <p:nvPr/>
      </p:nvGrpSpPr>
      <p:grpSpPr>
        <a:xfrm>
          <a:off x="0" y="0"/>
          <a:ext cx="0" cy="0"/>
          <a:chOff x="0" y="0"/>
          <a:chExt cx="0" cy="0"/>
        </a:xfrm>
      </p:grpSpPr>
      <p:sp>
        <p:nvSpPr>
          <p:cNvPr id="1092" name="Google Shape;1092;g2f8331e4bd_1_5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Lucida Sans"/>
              <a:buNone/>
            </a:pPr>
            <a:r>
              <a:t/>
            </a:r>
            <a:endParaRPr b="0" i="0" sz="1100" u="none" cap="none" strike="noStrike">
              <a:solidFill>
                <a:schemeClr val="dk1"/>
              </a:solidFill>
              <a:latin typeface="Calibri"/>
              <a:ea typeface="Calibri"/>
              <a:cs typeface="Calibri"/>
              <a:sym typeface="Calibri"/>
            </a:endParaRPr>
          </a:p>
        </p:txBody>
      </p:sp>
      <p:sp>
        <p:nvSpPr>
          <p:cNvPr id="1093" name="Google Shape;1093;g2f8331e4bd_1_5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7" name="Shape 1097"/>
        <p:cNvGrpSpPr/>
        <p:nvPr/>
      </p:nvGrpSpPr>
      <p:grpSpPr>
        <a:xfrm>
          <a:off x="0" y="0"/>
          <a:ext cx="0" cy="0"/>
          <a:chOff x="0" y="0"/>
          <a:chExt cx="0" cy="0"/>
        </a:xfrm>
      </p:grpSpPr>
      <p:sp>
        <p:nvSpPr>
          <p:cNvPr id="1098" name="Google Shape;1098;g2f8331e4bd_1_5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9" name="Google Shape;1099;g2f8331e4bd_1_5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100" u="none" cap="none" strike="noStrike">
              <a:solidFill>
                <a:schemeClr val="dk1"/>
              </a:solidFill>
              <a:latin typeface="Calibri"/>
              <a:ea typeface="Calibri"/>
              <a:cs typeface="Calibri"/>
              <a:sym typeface="Calibri"/>
            </a:endParaRPr>
          </a:p>
        </p:txBody>
      </p:sp>
      <p:sp>
        <p:nvSpPr>
          <p:cNvPr id="1100" name="Google Shape;1100;g2f8331e4bd_1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Google Shape;1104;g323629853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g3236298530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76200" lvl="0" marL="0" marR="0" rtl="0" algn="l">
              <a:spcBef>
                <a:spcPts val="0"/>
              </a:spcBef>
              <a:spcAft>
                <a:spcPts val="0"/>
              </a:spcAft>
              <a:buClr>
                <a:schemeClr val="dk1"/>
              </a:buClr>
              <a:buSzPts val="1200"/>
              <a:buFont typeface="Calibri"/>
              <a:buNone/>
            </a:pPr>
            <a:r>
              <a:t/>
            </a:r>
            <a:endParaRPr b="0" i="0" sz="11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106" name="Google Shape;1106;g323629853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Lucida Sans"/>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1" name="Shape 1111"/>
        <p:cNvGrpSpPr/>
        <p:nvPr/>
      </p:nvGrpSpPr>
      <p:grpSpPr>
        <a:xfrm>
          <a:off x="0" y="0"/>
          <a:ext cx="0" cy="0"/>
          <a:chOff x="0" y="0"/>
          <a:chExt cx="0" cy="0"/>
        </a:xfrm>
      </p:grpSpPr>
      <p:sp>
        <p:nvSpPr>
          <p:cNvPr id="1112" name="Google Shape;1112;g6c8eb91f5d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6c8eb91f5d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g6c8eb91f5d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3" name="Shape 1123"/>
        <p:cNvGrpSpPr/>
        <p:nvPr/>
      </p:nvGrpSpPr>
      <p:grpSpPr>
        <a:xfrm>
          <a:off x="0" y="0"/>
          <a:ext cx="0" cy="0"/>
          <a:chOff x="0" y="0"/>
          <a:chExt cx="0" cy="0"/>
        </a:xfrm>
      </p:grpSpPr>
      <p:sp>
        <p:nvSpPr>
          <p:cNvPr id="1124" name="Google Shape;1124;g6c8eb91f5d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g6c8eb91f5d_0_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g6c8eb91f5d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6" name="Shape 1136"/>
        <p:cNvGrpSpPr/>
        <p:nvPr/>
      </p:nvGrpSpPr>
      <p:grpSpPr>
        <a:xfrm>
          <a:off x="0" y="0"/>
          <a:ext cx="0" cy="0"/>
          <a:chOff x="0" y="0"/>
          <a:chExt cx="0" cy="0"/>
        </a:xfrm>
      </p:grpSpPr>
      <p:sp>
        <p:nvSpPr>
          <p:cNvPr id="1137" name="Google Shape;1137;g6c8eb91f5d_0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6c8eb91f5d_0_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g6c8eb91f5d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5" name="Shape 1145"/>
        <p:cNvGrpSpPr/>
        <p:nvPr/>
      </p:nvGrpSpPr>
      <p:grpSpPr>
        <a:xfrm>
          <a:off x="0" y="0"/>
          <a:ext cx="0" cy="0"/>
          <a:chOff x="0" y="0"/>
          <a:chExt cx="0" cy="0"/>
        </a:xfrm>
      </p:grpSpPr>
      <p:sp>
        <p:nvSpPr>
          <p:cNvPr id="1146" name="Google Shape;1146;g6c39df25d2_0_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7" name="Google Shape;1147;g6c39df25d2_0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76200" lvl="0" marL="0" marR="0" rtl="0" algn="l">
              <a:spcBef>
                <a:spcPts val="0"/>
              </a:spcBef>
              <a:spcAft>
                <a:spcPts val="0"/>
              </a:spcAft>
              <a:buClr>
                <a:schemeClr val="dk1"/>
              </a:buClr>
              <a:buSzPts val="1200"/>
              <a:buFont typeface="Calibri"/>
              <a:buNone/>
            </a:pPr>
            <a:r>
              <a:t/>
            </a:r>
            <a:endParaRPr b="0" i="0" sz="1100" u="none" cap="none" strike="noStrike">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Talk about iterative design process</a:t>
            </a:r>
            <a:endParaRPr sz="2400">
              <a:solidFill>
                <a:srgbClr val="595959"/>
              </a:solidFill>
              <a:latin typeface="Lucida Sans"/>
              <a:ea typeface="Lucida Sans"/>
              <a:cs typeface="Lucida Sans"/>
              <a:sym typeface="Lucida Sans"/>
            </a:endParaRPr>
          </a:p>
          <a:p>
            <a:pPr indent="-381000" lvl="1" marL="9144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Walk through the different section headings and describe why we think these categories are important for reflection</a:t>
            </a:r>
            <a:endParaRPr sz="2400">
              <a:solidFill>
                <a:srgbClr val="595959"/>
              </a:solidFill>
              <a:latin typeface="Lucida Sans"/>
              <a:ea typeface="Lucida Sans"/>
              <a:cs typeface="Lucida Sans"/>
              <a:sym typeface="Lucida Sans"/>
            </a:endParaRPr>
          </a:p>
          <a:p>
            <a:pPr indent="-381000" lvl="1" marL="9144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Why we combined some sections and questions</a:t>
            </a:r>
            <a:endParaRPr sz="2400">
              <a:solidFill>
                <a:srgbClr val="595959"/>
              </a:solidFill>
              <a:latin typeface="Lucida Sans"/>
              <a:ea typeface="Lucida Sans"/>
              <a:cs typeface="Lucida Sans"/>
              <a:sym typeface="Lucida Sans"/>
            </a:endParaRPr>
          </a:p>
          <a:p>
            <a:pPr indent="-381000" lvl="1" marL="9144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Why we deleted some questions</a:t>
            </a:r>
            <a:endParaRPr>
              <a:latin typeface="Arial"/>
              <a:ea typeface="Arial"/>
              <a:cs typeface="Arial"/>
              <a:sym typeface="Arial"/>
            </a:endParaRPr>
          </a:p>
        </p:txBody>
      </p:sp>
      <p:sp>
        <p:nvSpPr>
          <p:cNvPr id="1148" name="Google Shape;1148;g6c39df25d2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Lucida Sans"/>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5" name="Shape 995"/>
        <p:cNvGrpSpPr/>
        <p:nvPr/>
      </p:nvGrpSpPr>
      <p:grpSpPr>
        <a:xfrm>
          <a:off x="0" y="0"/>
          <a:ext cx="0" cy="0"/>
          <a:chOff x="0" y="0"/>
          <a:chExt cx="0" cy="0"/>
        </a:xfrm>
      </p:grpSpPr>
      <p:sp>
        <p:nvSpPr>
          <p:cNvPr id="996" name="Google Shape;996;g7ab2770304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7" name="Google Shape;997;g7ab2770304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a:p>
        </p:txBody>
      </p:sp>
      <p:sp>
        <p:nvSpPr>
          <p:cNvPr id="998" name="Google Shape;998;g7ab2770304_0_1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3" name="Shape 1153"/>
        <p:cNvGrpSpPr/>
        <p:nvPr/>
      </p:nvGrpSpPr>
      <p:grpSpPr>
        <a:xfrm>
          <a:off x="0" y="0"/>
          <a:ext cx="0" cy="0"/>
          <a:chOff x="0" y="0"/>
          <a:chExt cx="0" cy="0"/>
        </a:xfrm>
      </p:grpSpPr>
      <p:sp>
        <p:nvSpPr>
          <p:cNvPr id="1154" name="Google Shape;1154;g7605643565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7605643565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g760564356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1" name="Shape 1161"/>
        <p:cNvGrpSpPr/>
        <p:nvPr/>
      </p:nvGrpSpPr>
      <p:grpSpPr>
        <a:xfrm>
          <a:off x="0" y="0"/>
          <a:ext cx="0" cy="0"/>
          <a:chOff x="0" y="0"/>
          <a:chExt cx="0" cy="0"/>
        </a:xfrm>
      </p:grpSpPr>
      <p:sp>
        <p:nvSpPr>
          <p:cNvPr id="1162" name="Google Shape;1162;g7605643565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7605643565_0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g7605643565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1" name="Shape 1171"/>
        <p:cNvGrpSpPr/>
        <p:nvPr/>
      </p:nvGrpSpPr>
      <p:grpSpPr>
        <a:xfrm>
          <a:off x="0" y="0"/>
          <a:ext cx="0" cy="0"/>
          <a:chOff x="0" y="0"/>
          <a:chExt cx="0" cy="0"/>
        </a:xfrm>
      </p:grpSpPr>
      <p:sp>
        <p:nvSpPr>
          <p:cNvPr id="1172" name="Google Shape;1172;g7605643565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7605643565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g7605643565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1" name="Shape 1181"/>
        <p:cNvGrpSpPr/>
        <p:nvPr/>
      </p:nvGrpSpPr>
      <p:grpSpPr>
        <a:xfrm>
          <a:off x="0" y="0"/>
          <a:ext cx="0" cy="0"/>
          <a:chOff x="0" y="0"/>
          <a:chExt cx="0" cy="0"/>
        </a:xfrm>
      </p:grpSpPr>
      <p:sp>
        <p:nvSpPr>
          <p:cNvPr id="1182" name="Google Shape;1182;g2f8331e4bd_1_6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g2f8331e4bd_1_6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184" name="Google Shape;1184;g2f8331e4bd_1_6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7" name="Shape 1187"/>
        <p:cNvGrpSpPr/>
        <p:nvPr/>
      </p:nvGrpSpPr>
      <p:grpSpPr>
        <a:xfrm>
          <a:off x="0" y="0"/>
          <a:ext cx="0" cy="0"/>
          <a:chOff x="0" y="0"/>
          <a:chExt cx="0" cy="0"/>
        </a:xfrm>
      </p:grpSpPr>
      <p:sp>
        <p:nvSpPr>
          <p:cNvPr id="1188" name="Google Shape;1188;g7ab2770304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9" name="Google Shape;1189;g7ab2770304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76200" lvl="0" marL="0" marR="0" rtl="0" algn="l">
              <a:spcBef>
                <a:spcPts val="0"/>
              </a:spcBef>
              <a:spcAft>
                <a:spcPts val="0"/>
              </a:spcAft>
              <a:buClr>
                <a:schemeClr val="dk1"/>
              </a:buClr>
              <a:buSzPts val="1200"/>
              <a:buFont typeface="Calibri"/>
              <a:buNone/>
            </a:pPr>
            <a:r>
              <a:t/>
            </a:r>
            <a:endParaRPr b="0" i="0" sz="11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190" name="Google Shape;1190;g7ab2770304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Lucida Sans"/>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6" name="Shape 1196"/>
        <p:cNvGrpSpPr/>
        <p:nvPr/>
      </p:nvGrpSpPr>
      <p:grpSpPr>
        <a:xfrm>
          <a:off x="0" y="0"/>
          <a:ext cx="0" cy="0"/>
          <a:chOff x="0" y="0"/>
          <a:chExt cx="0" cy="0"/>
        </a:xfrm>
      </p:grpSpPr>
      <p:sp>
        <p:nvSpPr>
          <p:cNvPr id="1197" name="Google Shape;1197;g6c8eb91f5d_0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6c8eb91f5d_0_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g6c8eb91f5d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3" name="Shape 1203"/>
        <p:cNvGrpSpPr/>
        <p:nvPr/>
      </p:nvGrpSpPr>
      <p:grpSpPr>
        <a:xfrm>
          <a:off x="0" y="0"/>
          <a:ext cx="0" cy="0"/>
          <a:chOff x="0" y="0"/>
          <a:chExt cx="0" cy="0"/>
        </a:xfrm>
      </p:grpSpPr>
      <p:sp>
        <p:nvSpPr>
          <p:cNvPr id="1204" name="Google Shape;1204;g6c8eb91f5d_1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6c8eb91f5d_1_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555555"/>
                </a:solidFill>
                <a:highlight>
                  <a:srgbClr val="FFFFFF"/>
                </a:highlight>
                <a:latin typeface="Arial"/>
                <a:ea typeface="Arial"/>
                <a:cs typeface="Arial"/>
                <a:sym typeface="Arial"/>
              </a:rPr>
              <a:t>If you have a weekly or monthly PLC meeting, add these quick reference documents to your next agenda! It’s a great opportunity to use the time you’ve already set-aside and have booked on a calendar as a way to either plan or reflect as a group.  Just having time together to work your way through the questions will create the optimal time for group discussion and reflection. </a:t>
            </a:r>
            <a:endParaRPr/>
          </a:p>
        </p:txBody>
      </p:sp>
      <p:sp>
        <p:nvSpPr>
          <p:cNvPr id="1206" name="Google Shape;1206;g6c8eb91f5d_1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0" name="Shape 1210"/>
        <p:cNvGrpSpPr/>
        <p:nvPr/>
      </p:nvGrpSpPr>
      <p:grpSpPr>
        <a:xfrm>
          <a:off x="0" y="0"/>
          <a:ext cx="0" cy="0"/>
          <a:chOff x="0" y="0"/>
          <a:chExt cx="0" cy="0"/>
        </a:xfrm>
      </p:grpSpPr>
      <p:sp>
        <p:nvSpPr>
          <p:cNvPr id="1211" name="Google Shape;1211;g6c39df25d2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2" name="Google Shape;1212;g6c39df25d2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79400" lvl="0" marL="800100" rtl="0" algn="l">
              <a:lnSpc>
                <a:spcPct val="115000"/>
              </a:lnSpc>
              <a:spcBef>
                <a:spcPts val="0"/>
              </a:spcBef>
              <a:spcAft>
                <a:spcPts val="0"/>
              </a:spcAft>
              <a:buClr>
                <a:srgbClr val="595959"/>
              </a:buClr>
              <a:buSzPts val="1200"/>
              <a:buFont typeface="Lucida Sans"/>
              <a:buChar char="-"/>
            </a:pPr>
            <a:r>
              <a:rPr lang="en-US">
                <a:solidFill>
                  <a:srgbClr val="595959"/>
                </a:solidFill>
                <a:latin typeface="Lucida Sans"/>
                <a:ea typeface="Lucida Sans"/>
                <a:cs typeface="Lucida Sans"/>
                <a:sym typeface="Lucida Sans"/>
              </a:rPr>
              <a:t>Lesson planning </a:t>
            </a:r>
            <a:endParaRPr>
              <a:solidFill>
                <a:srgbClr val="595959"/>
              </a:solidFill>
              <a:latin typeface="Lucida Sans"/>
              <a:ea typeface="Lucida Sans"/>
              <a:cs typeface="Lucida Sans"/>
              <a:sym typeface="Lucida Sans"/>
            </a:endParaRPr>
          </a:p>
          <a:p>
            <a:pPr indent="-279400" lvl="0" marL="800100" rtl="0" algn="l">
              <a:lnSpc>
                <a:spcPct val="115000"/>
              </a:lnSpc>
              <a:spcBef>
                <a:spcPts val="0"/>
              </a:spcBef>
              <a:spcAft>
                <a:spcPts val="0"/>
              </a:spcAft>
              <a:buClr>
                <a:srgbClr val="595959"/>
              </a:buClr>
              <a:buSzPts val="1200"/>
              <a:buFont typeface="Lucida Sans"/>
              <a:buChar char="-"/>
            </a:pPr>
            <a:r>
              <a:rPr lang="en-US">
                <a:solidFill>
                  <a:srgbClr val="595959"/>
                </a:solidFill>
                <a:latin typeface="Lucida Sans"/>
                <a:ea typeface="Lucida Sans"/>
                <a:cs typeface="Lucida Sans"/>
                <a:sym typeface="Lucida Sans"/>
              </a:rPr>
              <a:t>An established lesson or starting from scratch</a:t>
            </a:r>
            <a:endParaRPr>
              <a:solidFill>
                <a:srgbClr val="595959"/>
              </a:solidFill>
              <a:latin typeface="Lucida Sans"/>
              <a:ea typeface="Lucida Sans"/>
              <a:cs typeface="Lucida Sans"/>
              <a:sym typeface="Lucida Sans"/>
            </a:endParaRPr>
          </a:p>
          <a:p>
            <a:pPr indent="-355600" lvl="1" marL="914400" rtl="0" algn="l">
              <a:lnSpc>
                <a:spcPct val="115000"/>
              </a:lnSpc>
              <a:spcBef>
                <a:spcPts val="0"/>
              </a:spcBef>
              <a:spcAft>
                <a:spcPts val="0"/>
              </a:spcAft>
              <a:buClr>
                <a:srgbClr val="595959"/>
              </a:buClr>
              <a:buSzPts val="2000"/>
              <a:buFont typeface="Lucida Sans"/>
              <a:buChar char="–"/>
            </a:pPr>
            <a:r>
              <a:rPr lang="en-US">
                <a:solidFill>
                  <a:srgbClr val="595959"/>
                </a:solidFill>
                <a:latin typeface="Lucida Sans"/>
                <a:ea typeface="Lucida Sans"/>
                <a:cs typeface="Lucida Sans"/>
                <a:sym typeface="Lucida Sans"/>
              </a:rPr>
              <a:t>Helpful quick access to text selection and evaluative tools</a:t>
            </a:r>
            <a:endParaRPr>
              <a:solidFill>
                <a:srgbClr val="595959"/>
              </a:solidFill>
              <a:latin typeface="Lucida Sans"/>
              <a:ea typeface="Lucida Sans"/>
              <a:cs typeface="Lucida Sans"/>
              <a:sym typeface="Lucida Sans"/>
            </a:endParaRPr>
          </a:p>
          <a:p>
            <a:pPr indent="-279400" lvl="0" marL="800100" rtl="0" algn="l">
              <a:lnSpc>
                <a:spcPct val="115000"/>
              </a:lnSpc>
              <a:spcBef>
                <a:spcPts val="0"/>
              </a:spcBef>
              <a:spcAft>
                <a:spcPts val="0"/>
              </a:spcAft>
              <a:buClr>
                <a:srgbClr val="595959"/>
              </a:buClr>
              <a:buSzPts val="1200"/>
              <a:buFont typeface="Lucida Sans"/>
              <a:buChar char="-"/>
            </a:pPr>
            <a:r>
              <a:rPr lang="en-US">
                <a:solidFill>
                  <a:srgbClr val="595959"/>
                </a:solidFill>
                <a:latin typeface="Lucida Sans"/>
                <a:ea typeface="Lucida Sans"/>
                <a:cs typeface="Lucida Sans"/>
                <a:sym typeface="Lucida Sans"/>
              </a:rPr>
              <a:t>Intellectual preparation</a:t>
            </a:r>
            <a:endParaRPr>
              <a:solidFill>
                <a:srgbClr val="595959"/>
              </a:solidFill>
              <a:latin typeface="Lucida Sans"/>
              <a:ea typeface="Lucida Sans"/>
              <a:cs typeface="Lucida Sans"/>
              <a:sym typeface="Lucida Sans"/>
            </a:endParaRPr>
          </a:p>
          <a:p>
            <a:pPr indent="-355600" lvl="1" marL="914400" rtl="0" algn="l">
              <a:lnSpc>
                <a:spcPct val="115000"/>
              </a:lnSpc>
              <a:spcBef>
                <a:spcPts val="0"/>
              </a:spcBef>
              <a:spcAft>
                <a:spcPts val="0"/>
              </a:spcAft>
              <a:buClr>
                <a:srgbClr val="595959"/>
              </a:buClr>
              <a:buSzPts val="2000"/>
              <a:buFont typeface="Lucida Sans"/>
              <a:buChar char="–"/>
            </a:pPr>
            <a:r>
              <a:rPr lang="en-US">
                <a:solidFill>
                  <a:srgbClr val="595959"/>
                </a:solidFill>
                <a:latin typeface="Lucida Sans"/>
                <a:ea typeface="Lucida Sans"/>
                <a:cs typeface="Lucida Sans"/>
                <a:sym typeface="Lucida Sans"/>
              </a:rPr>
              <a:t>Envisioning for an upcoming lesson</a:t>
            </a:r>
            <a:endParaRPr>
              <a:solidFill>
                <a:srgbClr val="595959"/>
              </a:solidFill>
              <a:latin typeface="Lucida Sans"/>
              <a:ea typeface="Lucida Sans"/>
              <a:cs typeface="Lucida Sans"/>
              <a:sym typeface="Lucida Sans"/>
            </a:endParaRPr>
          </a:p>
          <a:p>
            <a:pPr indent="-355600" lvl="1" marL="914400" rtl="0" algn="l">
              <a:lnSpc>
                <a:spcPct val="115000"/>
              </a:lnSpc>
              <a:spcBef>
                <a:spcPts val="0"/>
              </a:spcBef>
              <a:spcAft>
                <a:spcPts val="0"/>
              </a:spcAft>
              <a:buClr>
                <a:srgbClr val="595959"/>
              </a:buClr>
              <a:buSzPts val="2000"/>
              <a:buFont typeface="Lucida Sans"/>
              <a:buChar char="–"/>
            </a:pPr>
            <a:r>
              <a:rPr lang="en-US">
                <a:solidFill>
                  <a:srgbClr val="595959"/>
                </a:solidFill>
                <a:latin typeface="Lucida Sans"/>
                <a:ea typeface="Lucida Sans"/>
                <a:cs typeface="Lucida Sans"/>
                <a:sym typeface="Lucida Sans"/>
              </a:rPr>
              <a:t>Serves as a double check that lesson activities are aligned with standards or the rigor of the text</a:t>
            </a:r>
            <a:endParaRPr>
              <a:solidFill>
                <a:srgbClr val="595959"/>
              </a:solidFill>
              <a:latin typeface="Lucida Sans"/>
              <a:ea typeface="Lucida Sans"/>
              <a:cs typeface="Lucida Sans"/>
              <a:sym typeface="Lucida Sans"/>
            </a:endParaRPr>
          </a:p>
          <a:p>
            <a:pPr indent="-279400" lvl="0" marL="800100" rtl="0" algn="l">
              <a:lnSpc>
                <a:spcPct val="115000"/>
              </a:lnSpc>
              <a:spcBef>
                <a:spcPts val="0"/>
              </a:spcBef>
              <a:spcAft>
                <a:spcPts val="0"/>
              </a:spcAft>
              <a:buClr>
                <a:srgbClr val="595959"/>
              </a:buClr>
              <a:buSzPts val="1200"/>
              <a:buFont typeface="Lucida Sans"/>
              <a:buChar char="-"/>
            </a:pPr>
            <a:r>
              <a:rPr lang="en-US">
                <a:solidFill>
                  <a:srgbClr val="595959"/>
                </a:solidFill>
                <a:latin typeface="Lucida Sans"/>
                <a:ea typeface="Lucida Sans"/>
                <a:cs typeface="Lucida Sans"/>
                <a:sym typeface="Lucida Sans"/>
              </a:rPr>
              <a:t>Lesson reflection</a:t>
            </a:r>
            <a:endParaRPr>
              <a:solidFill>
                <a:srgbClr val="595959"/>
              </a:solidFill>
              <a:latin typeface="Lucida Sans"/>
              <a:ea typeface="Lucida Sans"/>
              <a:cs typeface="Lucida Sans"/>
              <a:sym typeface="Lucida Sans"/>
            </a:endParaRPr>
          </a:p>
          <a:p>
            <a:pPr indent="-355600" lvl="1" marL="914400" rtl="0" algn="l">
              <a:lnSpc>
                <a:spcPct val="115000"/>
              </a:lnSpc>
              <a:spcBef>
                <a:spcPts val="0"/>
              </a:spcBef>
              <a:spcAft>
                <a:spcPts val="0"/>
              </a:spcAft>
              <a:buClr>
                <a:srgbClr val="595959"/>
              </a:buClr>
              <a:buSzPts val="2000"/>
              <a:buFont typeface="Lucida Sans"/>
              <a:buChar char="–"/>
            </a:pPr>
            <a:r>
              <a:rPr lang="en-US">
                <a:solidFill>
                  <a:srgbClr val="595959"/>
                </a:solidFill>
                <a:latin typeface="Lucida Sans"/>
                <a:ea typeface="Lucida Sans"/>
                <a:cs typeface="Lucida Sans"/>
                <a:sym typeface="Lucida Sans"/>
              </a:rPr>
              <a:t>After a lesson, if something didn’t go to plan or didn’t feel rigorous enough, may want to use this as a tool to re-envision or re-teach</a:t>
            </a:r>
            <a:endParaRPr>
              <a:solidFill>
                <a:srgbClr val="595959"/>
              </a:solidFill>
              <a:latin typeface="Lucida Sans"/>
              <a:ea typeface="Lucida Sans"/>
              <a:cs typeface="Lucida Sans"/>
              <a:sym typeface="Lucida Sans"/>
            </a:endParaRPr>
          </a:p>
          <a:p>
            <a:pPr indent="-279400" lvl="0" marL="800100" rtl="0" algn="l">
              <a:lnSpc>
                <a:spcPct val="115000"/>
              </a:lnSpc>
              <a:spcBef>
                <a:spcPts val="0"/>
              </a:spcBef>
              <a:spcAft>
                <a:spcPts val="0"/>
              </a:spcAft>
              <a:buClr>
                <a:srgbClr val="595959"/>
              </a:buClr>
              <a:buSzPts val="1200"/>
              <a:buFont typeface="Lucida Sans"/>
              <a:buChar char="-"/>
            </a:pPr>
            <a:r>
              <a:rPr lang="en-US">
                <a:solidFill>
                  <a:srgbClr val="595959"/>
                </a:solidFill>
                <a:latin typeface="Lucida Sans"/>
                <a:ea typeface="Lucida Sans"/>
                <a:cs typeface="Lucida Sans"/>
                <a:sym typeface="Lucida Sans"/>
              </a:rPr>
              <a:t>Peer to peer conversations and observations</a:t>
            </a:r>
            <a:endParaRPr>
              <a:solidFill>
                <a:srgbClr val="595959"/>
              </a:solidFill>
              <a:latin typeface="Lucida Sans"/>
              <a:ea typeface="Lucida Sans"/>
              <a:cs typeface="Lucida Sans"/>
              <a:sym typeface="Lucida Sans"/>
            </a:endParaRPr>
          </a:p>
          <a:p>
            <a:pPr indent="-355600" lvl="1" marL="914400" rtl="0" algn="l">
              <a:lnSpc>
                <a:spcPct val="115000"/>
              </a:lnSpc>
              <a:spcBef>
                <a:spcPts val="0"/>
              </a:spcBef>
              <a:spcAft>
                <a:spcPts val="0"/>
              </a:spcAft>
              <a:buClr>
                <a:srgbClr val="595959"/>
              </a:buClr>
              <a:buSzPts val="2000"/>
              <a:buFont typeface="Lucida Sans"/>
              <a:buChar char="–"/>
            </a:pPr>
            <a:r>
              <a:rPr lang="en-US">
                <a:solidFill>
                  <a:srgbClr val="595959"/>
                </a:solidFill>
                <a:latin typeface="Lucida Sans"/>
                <a:ea typeface="Lucida Sans"/>
                <a:cs typeface="Lucida Sans"/>
                <a:sym typeface="Lucida Sans"/>
              </a:rPr>
              <a:t>Serves as a great discussion tool amongst peers</a:t>
            </a:r>
            <a:endParaRPr>
              <a:solidFill>
                <a:srgbClr val="595959"/>
              </a:solidFill>
              <a:latin typeface="Lucida Sans"/>
              <a:ea typeface="Lucida Sans"/>
              <a:cs typeface="Lucida Sans"/>
              <a:sym typeface="Lucida Sans"/>
            </a:endParaRPr>
          </a:p>
          <a:p>
            <a:pPr indent="76200" lvl="0" marL="0" marR="0" rtl="0" algn="l">
              <a:spcBef>
                <a:spcPts val="0"/>
              </a:spcBef>
              <a:spcAft>
                <a:spcPts val="0"/>
              </a:spcAft>
              <a:buClr>
                <a:schemeClr val="dk1"/>
              </a:buClr>
              <a:buSzPts val="1200"/>
              <a:buFont typeface="Calibri"/>
              <a:buNone/>
            </a:pPr>
            <a:r>
              <a:t/>
            </a:r>
            <a:endParaRPr b="0" i="0" u="none" cap="none" strike="noStrike">
              <a:solidFill>
                <a:schemeClr val="dk1"/>
              </a:solidFill>
              <a:latin typeface="Arial"/>
              <a:ea typeface="Arial"/>
              <a:cs typeface="Arial"/>
              <a:sym typeface="Arial"/>
            </a:endParaRPr>
          </a:p>
        </p:txBody>
      </p:sp>
      <p:sp>
        <p:nvSpPr>
          <p:cNvPr id="1213" name="Google Shape;1213;g6c39df25d2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Lucida Sans"/>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7" name="Shape 1217"/>
        <p:cNvGrpSpPr/>
        <p:nvPr/>
      </p:nvGrpSpPr>
      <p:grpSpPr>
        <a:xfrm>
          <a:off x="0" y="0"/>
          <a:ext cx="0" cy="0"/>
          <a:chOff x="0" y="0"/>
          <a:chExt cx="0" cy="0"/>
        </a:xfrm>
      </p:grpSpPr>
      <p:sp>
        <p:nvSpPr>
          <p:cNvPr id="1218" name="Google Shape;1218;g403aa9954b_0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403aa9954b_0_1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indent="0" lvl="0" marL="0" rtl="0" algn="l">
              <a:spcBef>
                <a:spcPts val="0"/>
              </a:spcBef>
              <a:spcAft>
                <a:spcPts val="0"/>
              </a:spcAft>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p:txBody>
      </p:sp>
      <p:sp>
        <p:nvSpPr>
          <p:cNvPr id="1220" name="Google Shape;1220;g403aa9954b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2" name="Shape 1232"/>
        <p:cNvGrpSpPr/>
        <p:nvPr/>
      </p:nvGrpSpPr>
      <p:grpSpPr>
        <a:xfrm>
          <a:off x="0" y="0"/>
          <a:ext cx="0" cy="0"/>
          <a:chOff x="0" y="0"/>
          <a:chExt cx="0" cy="0"/>
        </a:xfrm>
      </p:grpSpPr>
      <p:sp>
        <p:nvSpPr>
          <p:cNvPr id="1233" name="Google Shape;1233;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4" name="Google Shape;1234;p61: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235" name="Google Shape;1235;p6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6" name="Shape 1006"/>
        <p:cNvGrpSpPr/>
        <p:nvPr/>
      </p:nvGrpSpPr>
      <p:grpSpPr>
        <a:xfrm>
          <a:off x="0" y="0"/>
          <a:ext cx="0" cy="0"/>
          <a:chOff x="0" y="0"/>
          <a:chExt cx="0" cy="0"/>
        </a:xfrm>
      </p:grpSpPr>
      <p:sp>
        <p:nvSpPr>
          <p:cNvPr id="1007" name="Google Shape;1007;g6bdf9486c6_0_6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Lucida Sans"/>
              <a:buNone/>
            </a:pPr>
            <a:r>
              <a:t/>
            </a:r>
            <a:endParaRPr b="0" i="0" sz="1100" u="none" cap="none" strike="noStrike">
              <a:solidFill>
                <a:schemeClr val="dk1"/>
              </a:solidFill>
              <a:latin typeface="Calibri"/>
              <a:ea typeface="Calibri"/>
              <a:cs typeface="Calibri"/>
              <a:sym typeface="Calibri"/>
            </a:endParaRPr>
          </a:p>
        </p:txBody>
      </p:sp>
      <p:sp>
        <p:nvSpPr>
          <p:cNvPr id="1008" name="Google Shape;1008;g6bdf9486c6_0_6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9" name="Shape 1239"/>
        <p:cNvGrpSpPr/>
        <p:nvPr/>
      </p:nvGrpSpPr>
      <p:grpSpPr>
        <a:xfrm>
          <a:off x="0" y="0"/>
          <a:ext cx="0" cy="0"/>
          <a:chOff x="0" y="0"/>
          <a:chExt cx="0" cy="0"/>
        </a:xfrm>
      </p:grpSpPr>
      <p:sp>
        <p:nvSpPr>
          <p:cNvPr id="1240" name="Google Shape;1240;p6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241" name="Google Shape;1241;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1" name="Shape 1011"/>
        <p:cNvGrpSpPr/>
        <p:nvPr/>
      </p:nvGrpSpPr>
      <p:grpSpPr>
        <a:xfrm>
          <a:off x="0" y="0"/>
          <a:ext cx="0" cy="0"/>
          <a:chOff x="0" y="0"/>
          <a:chExt cx="0" cy="0"/>
        </a:xfrm>
      </p:grpSpPr>
      <p:sp>
        <p:nvSpPr>
          <p:cNvPr id="1012" name="Google Shape;1012;g6bdf9486c6_0_6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g6bdf9486c6_0_6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
              <a:buFont typeface="Calibri"/>
              <a:buNone/>
            </a:pPr>
            <a:r>
              <a:rPr lang="en-US" sz="1100">
                <a:latin typeface="Lucida Sans"/>
                <a:ea typeface="Lucida Sans"/>
                <a:cs typeface="Lucida Sans"/>
                <a:sym typeface="Lucida Sans"/>
              </a:rPr>
              <a:t>If you’d like to learn more about the network, contact Jennie (her email is here).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300"/>
              <a:buFont typeface="Calibri"/>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300"/>
              <a:buFont typeface="Calibri"/>
              <a:buNone/>
            </a:pPr>
            <a:r>
              <a:rPr lang="en-US" sz="1100">
                <a:latin typeface="Lucida Sans"/>
                <a:ea typeface="Lucida Sans"/>
                <a:cs typeface="Lucida Sans"/>
                <a:sym typeface="Lucida Sans"/>
              </a:rPr>
              <a:t>We also want to invite you to join the network by signing up at achievethecore.org/ca-signup and visit our website for more info and opportunities. </a:t>
            </a:r>
            <a:r>
              <a:rPr lang="en-US" sz="1100">
                <a:latin typeface="Lucida Sans"/>
                <a:ea typeface="Lucida Sans"/>
                <a:cs typeface="Lucida Sans"/>
                <a:sym typeface="Lucida Sans"/>
              </a:rPr>
              <a:t>Those who become a member of our Core Advocate network receive a quarterly digital magazine written by educators for educators with lots of great articles, contests, and PLC ideas! </a:t>
            </a:r>
            <a:endParaRPr sz="1100">
              <a:latin typeface="Lucida Sans"/>
              <a:ea typeface="Lucida Sans"/>
              <a:cs typeface="Lucida Sans"/>
              <a:sym typeface="Lucida Sans"/>
            </a:endParaRPr>
          </a:p>
        </p:txBody>
      </p:sp>
      <p:sp>
        <p:nvSpPr>
          <p:cNvPr id="1014" name="Google Shape;1014;g6bdf9486c6_0_68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0" name="Shape 1020"/>
        <p:cNvGrpSpPr/>
        <p:nvPr/>
      </p:nvGrpSpPr>
      <p:grpSpPr>
        <a:xfrm>
          <a:off x="0" y="0"/>
          <a:ext cx="0" cy="0"/>
          <a:chOff x="0" y="0"/>
          <a:chExt cx="0" cy="0"/>
        </a:xfrm>
      </p:grpSpPr>
      <p:sp>
        <p:nvSpPr>
          <p:cNvPr id="1021" name="Google Shape;1021;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00"/>
              <a:buFont typeface="Calibri"/>
              <a:buNone/>
            </a:pPr>
            <a:r>
              <a:t/>
            </a:r>
            <a:endParaRPr/>
          </a:p>
        </p:txBody>
      </p:sp>
      <p:sp>
        <p:nvSpPr>
          <p:cNvPr id="1022" name="Google Shape;102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1" name="Shape 1031"/>
        <p:cNvGrpSpPr/>
        <p:nvPr/>
      </p:nvGrpSpPr>
      <p:grpSpPr>
        <a:xfrm>
          <a:off x="0" y="0"/>
          <a:ext cx="0" cy="0"/>
          <a:chOff x="0" y="0"/>
          <a:chExt cx="0" cy="0"/>
        </a:xfrm>
      </p:grpSpPr>
      <p:sp>
        <p:nvSpPr>
          <p:cNvPr id="1032" name="Google Shape;1032;g6bdf94888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3" name="Google Shape;1033;g6bdf9488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00"/>
              <a:buFont typeface="Calibri"/>
              <a:buNone/>
            </a:pPr>
            <a:r>
              <a:t/>
            </a:r>
            <a:endParaRPr/>
          </a:p>
        </p:txBody>
      </p:sp>
      <p:sp>
        <p:nvSpPr>
          <p:cNvPr id="1034" name="Google Shape;1034;g6bdf94888f_0_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fld id="{00000000-1234-1234-1234-123412341234}" type="slidenum">
              <a:rPr b="0" i="0" lang="en-US" sz="1400" u="none" cap="none" strike="noStrike">
                <a:solidFill>
                  <a:srgbClr val="000000"/>
                </a:solidFill>
                <a:latin typeface="Lucida Sans"/>
                <a:ea typeface="Lucida Sans"/>
                <a:cs typeface="Lucida Sans"/>
                <a:sym typeface="Lucida Sans"/>
              </a:rPr>
              <a:t>‹#›</a:t>
            </a:fld>
            <a:endParaRPr b="0" i="0" sz="1400" u="none" cap="none" strike="noStrike">
              <a:solidFill>
                <a:srgbClr val="000000"/>
              </a:solidFill>
              <a:latin typeface="Lucida Sans"/>
              <a:ea typeface="Lucida Sans"/>
              <a:cs typeface="Lucida Sans"/>
              <a:sym typeface="Lucida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g2f8331e4bd_1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g2f8331e4bd_1_17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
              <a:buFont typeface="Calibri"/>
              <a:buNone/>
            </a:pPr>
            <a:r>
              <a:rPr lang="en-US">
                <a:latin typeface="Lucida Sans"/>
                <a:ea typeface="Lucida Sans"/>
                <a:cs typeface="Lucida Sans"/>
                <a:sym typeface="Lucida Sans"/>
              </a:rPr>
              <a:t>We have two main goals for our webinar tonight. They are to...</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049" name="Google Shape;1049;g2f8331e4bd_1_17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3" name="Shape 1053"/>
        <p:cNvGrpSpPr/>
        <p:nvPr/>
      </p:nvGrpSpPr>
      <p:grpSpPr>
        <a:xfrm>
          <a:off x="0" y="0"/>
          <a:ext cx="0" cy="0"/>
          <a:chOff x="0" y="0"/>
          <a:chExt cx="0" cy="0"/>
        </a:xfrm>
      </p:grpSpPr>
      <p:sp>
        <p:nvSpPr>
          <p:cNvPr id="1054" name="Google Shape;1054;g2f8331e4bd_1_18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055" name="Google Shape;1055;g2f8331e4bd_1_1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8" name="Shape 1058"/>
        <p:cNvGrpSpPr/>
        <p:nvPr/>
      </p:nvGrpSpPr>
      <p:grpSpPr>
        <a:xfrm>
          <a:off x="0" y="0"/>
          <a:ext cx="0" cy="0"/>
          <a:chOff x="0" y="0"/>
          <a:chExt cx="0" cy="0"/>
        </a:xfrm>
      </p:grpSpPr>
      <p:sp>
        <p:nvSpPr>
          <p:cNvPr id="1059" name="Google Shape;1059;g6c8eb91f5d_1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6c8eb91f5d_1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two resource documents we’ll be discussing tonight are a product of the interactive, digital lesson planning tool we have on our website, Achieve the Core. Though it’s a </a:t>
            </a:r>
            <a:r>
              <a:rPr lang="en-US"/>
              <a:t>fantastic</a:t>
            </a:r>
            <a:r>
              <a:rPr lang="en-US"/>
              <a:t>, free resource that walks educators through the entire lesson planning process and allows for easy sharing with coaches for feedback, we realized that not everyone has time to walk their way through the lesson planning tool for </a:t>
            </a:r>
            <a:r>
              <a:rPr i="1" lang="en-US"/>
              <a:t>ever</a:t>
            </a:r>
            <a:r>
              <a:rPr i="1" lang="en-US">
                <a:solidFill>
                  <a:srgbClr val="000000"/>
                </a:solidFill>
              </a:rPr>
              <a:t>y single </a:t>
            </a:r>
            <a:r>
              <a:rPr lang="en-US">
                <a:solidFill>
                  <a:srgbClr val="000000"/>
                </a:solidFill>
              </a:rPr>
              <a:t>lesson</a:t>
            </a:r>
            <a:r>
              <a:rPr lang="en-US">
                <a:solidFill>
                  <a:srgbClr val="000000"/>
                </a:solidFill>
              </a:rPr>
              <a:t>. </a:t>
            </a:r>
            <a:r>
              <a:rPr lang="en-US" sz="1050">
                <a:solidFill>
                  <a:srgbClr val="000000"/>
                </a:solidFill>
                <a:highlight>
                  <a:srgbClr val="FFFFFF"/>
                </a:highlight>
                <a:latin typeface="Roboto"/>
                <a:ea typeface="Roboto"/>
                <a:cs typeface="Roboto"/>
                <a:sym typeface="Roboto"/>
              </a:rPr>
              <a:t>In addition, we realized that educators may want to talk about some of the components of lesson planning outside of the actual process of planning a lesson--whether this is in your PLCs or as a coaching </a:t>
            </a:r>
            <a:r>
              <a:rPr lang="en-US" sz="1050">
                <a:solidFill>
                  <a:srgbClr val="000000"/>
                </a:solidFill>
                <a:highlight>
                  <a:srgbClr val="FFFFFF"/>
                </a:highlight>
                <a:latin typeface="Roboto"/>
                <a:ea typeface="Roboto"/>
                <a:cs typeface="Roboto"/>
                <a:sym typeface="Roboto"/>
              </a:rPr>
              <a:t>conversation</a:t>
            </a:r>
            <a:r>
              <a:rPr lang="en-US" sz="1050">
                <a:solidFill>
                  <a:srgbClr val="000000"/>
                </a:solidFill>
                <a:highlight>
                  <a:srgbClr val="FFFFFF"/>
                </a:highlight>
                <a:latin typeface="Roboto"/>
                <a:ea typeface="Roboto"/>
                <a:cs typeface="Roboto"/>
                <a:sym typeface="Roboto"/>
              </a:rPr>
              <a:t>.  </a:t>
            </a:r>
            <a:endParaRPr>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61" name="Google Shape;1061;g6c8eb91f5d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www.achievethecore.org" TargetMode="Externa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15.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achievethecore.org"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achievethecore.org"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achievethecore.org"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achievethecore.org"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achievethecore.org"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achievethecore.org"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www.achievethecore.org"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and SAP">
  <p:cSld name="Title Slide CA and SAP">
    <p:spTree>
      <p:nvGrpSpPr>
        <p:cNvPr id="12" name="Shape 12"/>
        <p:cNvGrpSpPr/>
        <p:nvPr/>
      </p:nvGrpSpPr>
      <p:grpSpPr>
        <a:xfrm>
          <a:off x="0" y="0"/>
          <a:ext cx="0" cy="0"/>
          <a:chOff x="0" y="0"/>
          <a:chExt cx="0" cy="0"/>
        </a:xfrm>
      </p:grpSpPr>
      <p:sp>
        <p:nvSpPr>
          <p:cNvPr id="13" name="Google Shape;13;p2"/>
          <p:cNvSpPr txBox="1"/>
          <p:nvPr>
            <p:ph type="ctrTitle"/>
          </p:nvPr>
        </p:nvSpPr>
        <p:spPr>
          <a:xfrm>
            <a:off x="219317"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4" name="Google Shape;14;p2"/>
          <p:cNvSpPr txBox="1"/>
          <p:nvPr>
            <p:ph idx="1" type="subTitle"/>
          </p:nvPr>
        </p:nvSpPr>
        <p:spPr>
          <a:xfrm>
            <a:off x="219318" y="3832457"/>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5" name="Google Shape;15;p2"/>
          <p:cNvSpPr/>
          <p:nvPr/>
        </p:nvSpPr>
        <p:spPr>
          <a:xfrm>
            <a:off x="0" y="173760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6" name="Google Shape;16;p2"/>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AP Co-Branded">
  <p:cSld name="Title Slide SAP Co-Branded">
    <p:spTree>
      <p:nvGrpSpPr>
        <p:cNvPr id="73" name="Shape 73"/>
        <p:cNvGrpSpPr/>
        <p:nvPr/>
      </p:nvGrpSpPr>
      <p:grpSpPr>
        <a:xfrm>
          <a:off x="0" y="0"/>
          <a:ext cx="0" cy="0"/>
          <a:chOff x="0" y="0"/>
          <a:chExt cx="0" cy="0"/>
        </a:xfrm>
      </p:grpSpPr>
      <p:sp>
        <p:nvSpPr>
          <p:cNvPr id="74" name="Google Shape;74;p11"/>
          <p:cNvSpPr txBox="1"/>
          <p:nvPr>
            <p:ph type="ctrTitle"/>
          </p:nvPr>
        </p:nvSpPr>
        <p:spPr>
          <a:xfrm>
            <a:off x="219317"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 name="Google Shape;75;p11"/>
          <p:cNvSpPr txBox="1"/>
          <p:nvPr>
            <p:ph idx="1" type="subTitle"/>
          </p:nvPr>
        </p:nvSpPr>
        <p:spPr>
          <a:xfrm>
            <a:off x="219314" y="3832457"/>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6" name="Google Shape;76;p11"/>
          <p:cNvSpPr/>
          <p:nvPr/>
        </p:nvSpPr>
        <p:spPr>
          <a:xfrm>
            <a:off x="0" y="173760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 name="Google Shape;77;p11"/>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381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8" name="Google Shape;78;p1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p:cSld name="Full Bleed Image">
    <p:spTree>
      <p:nvGrpSpPr>
        <p:cNvPr id="743" name="Shape 743"/>
        <p:cNvGrpSpPr/>
        <p:nvPr/>
      </p:nvGrpSpPr>
      <p:grpSpPr>
        <a:xfrm>
          <a:off x="0" y="0"/>
          <a:ext cx="0" cy="0"/>
          <a:chOff x="0" y="0"/>
          <a:chExt cx="0" cy="0"/>
        </a:xfrm>
      </p:grpSpPr>
      <p:sp>
        <p:nvSpPr>
          <p:cNvPr id="744" name="Google Shape;744;p105"/>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5" name="Shape 745"/>
        <p:cNvGrpSpPr/>
        <p:nvPr/>
      </p:nvGrpSpPr>
      <p:grpSpPr>
        <a:xfrm>
          <a:off x="0" y="0"/>
          <a:ext cx="0" cy="0"/>
          <a:chOff x="0" y="0"/>
          <a:chExt cx="0" cy="0"/>
        </a:xfrm>
      </p:grpSpPr>
      <p:sp>
        <p:nvSpPr>
          <p:cNvPr id="746" name="Google Shape;746;p106"/>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47" name="Google Shape;747;p10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48" name="Google Shape;748;p10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49" name="Google Shape;749;p106"/>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A" type="blank">
  <p:cSld name="BLANK">
    <p:spTree>
      <p:nvGrpSpPr>
        <p:cNvPr id="750" name="Shape 750"/>
        <p:cNvGrpSpPr/>
        <p:nvPr/>
      </p:nvGrpSpPr>
      <p:grpSpPr>
        <a:xfrm>
          <a:off x="0" y="0"/>
          <a:ext cx="0" cy="0"/>
          <a:chOff x="0" y="0"/>
          <a:chExt cx="0" cy="0"/>
        </a:xfrm>
      </p:grpSpPr>
      <p:sp>
        <p:nvSpPr>
          <p:cNvPr id="751" name="Google Shape;751;p10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52" name="Google Shape;752;p10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53" name="Google Shape;753;p107"/>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_CA Green">
  <p:cSld name="2_Blank_CA Green">
    <p:spTree>
      <p:nvGrpSpPr>
        <p:cNvPr id="754" name="Shape 754"/>
        <p:cNvGrpSpPr/>
        <p:nvPr/>
      </p:nvGrpSpPr>
      <p:grpSpPr>
        <a:xfrm>
          <a:off x="0" y="0"/>
          <a:ext cx="0" cy="0"/>
          <a:chOff x="0" y="0"/>
          <a:chExt cx="0" cy="0"/>
        </a:xfrm>
      </p:grpSpPr>
      <p:sp>
        <p:nvSpPr>
          <p:cNvPr id="755" name="Google Shape;755;p108"/>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56" name="Google Shape;756;p10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757" name="Google Shape;757;p10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758" name="Google Shape;758;p108"/>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CA and SAP">
  <p:cSld name="1_Blank_CA and SAP">
    <p:spTree>
      <p:nvGrpSpPr>
        <p:cNvPr id="759" name="Shape 759"/>
        <p:cNvGrpSpPr/>
        <p:nvPr/>
      </p:nvGrpSpPr>
      <p:grpSpPr>
        <a:xfrm>
          <a:off x="0" y="0"/>
          <a:ext cx="0" cy="0"/>
          <a:chOff x="0" y="0"/>
          <a:chExt cx="0" cy="0"/>
        </a:xfrm>
      </p:grpSpPr>
      <p:sp>
        <p:nvSpPr>
          <p:cNvPr id="760" name="Google Shape;760;p10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61" name="Google Shape;761;p10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62" name="Google Shape;762;p109"/>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763" name="Google Shape;763;p109"/>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64" name="Shape 764"/>
        <p:cNvGrpSpPr/>
        <p:nvPr/>
      </p:nvGrpSpPr>
      <p:grpSpPr>
        <a:xfrm>
          <a:off x="0" y="0"/>
          <a:ext cx="0" cy="0"/>
          <a:chOff x="0" y="0"/>
          <a:chExt cx="0" cy="0"/>
        </a:xfrm>
      </p:grpSpPr>
      <p:sp>
        <p:nvSpPr>
          <p:cNvPr id="765" name="Google Shape;765;p110"/>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66" name="Google Shape;766;p110"/>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7" name="Google Shape;767;p110"/>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8" name="Google Shape;768;p11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69" name="Google Shape;769;p11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770" name="Google Shape;770;p110">
            <a:hlinkClick r:id="rId2"/>
          </p:cNvPr>
          <p:cNvSpPr/>
          <p:nvPr/>
        </p:nvSpPr>
        <p:spPr>
          <a:xfrm>
            <a:off x="3542586" y="6519775"/>
            <a:ext cx="1906800" cy="175500"/>
          </a:xfrm>
          <a:prstGeom prst="rect">
            <a:avLst/>
          </a:prstGeom>
          <a:no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771" name="Shape 771"/>
        <p:cNvGrpSpPr/>
        <p:nvPr/>
      </p:nvGrpSpPr>
      <p:grpSpPr>
        <a:xfrm>
          <a:off x="0" y="0"/>
          <a:ext cx="0" cy="0"/>
          <a:chOff x="0" y="0"/>
          <a:chExt cx="0" cy="0"/>
        </a:xfrm>
      </p:grpSpPr>
      <p:sp>
        <p:nvSpPr>
          <p:cNvPr id="772" name="Google Shape;772;p111"/>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73" name="Google Shape;773;p111"/>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74" name="Google Shape;774;p111"/>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5" name="Google Shape;775;p111"/>
          <p:cNvSpPr txBox="1"/>
          <p:nvPr>
            <p:ph idx="3" type="body"/>
          </p:nvPr>
        </p:nvSpPr>
        <p:spPr>
          <a:xfrm>
            <a:off x="4673600" y="5646677"/>
            <a:ext cx="40131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6" name="Google Shape;776;p11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7" name="Google Shape;777;p11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s and Text">
  <p:cSld name="2 Images and Text">
    <p:spTree>
      <p:nvGrpSpPr>
        <p:cNvPr id="778" name="Shape 778"/>
        <p:cNvGrpSpPr/>
        <p:nvPr/>
      </p:nvGrpSpPr>
      <p:grpSpPr>
        <a:xfrm>
          <a:off x="0" y="0"/>
          <a:ext cx="0" cy="0"/>
          <a:chOff x="0" y="0"/>
          <a:chExt cx="0" cy="0"/>
        </a:xfrm>
      </p:grpSpPr>
      <p:sp>
        <p:nvSpPr>
          <p:cNvPr id="779" name="Google Shape;779;p112"/>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0" name="Google Shape;780;p112"/>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1" name="Google Shape;781;p112"/>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82" name="Google Shape;782;p112"/>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112"/>
          <p:cNvSpPr txBox="1"/>
          <p:nvPr>
            <p:ph idx="4" type="body"/>
          </p:nvPr>
        </p:nvSpPr>
        <p:spPr>
          <a:xfrm>
            <a:off x="4673600" y="5646677"/>
            <a:ext cx="4057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4" name="Google Shape;784;p112"/>
          <p:cNvSpPr txBox="1"/>
          <p:nvPr>
            <p:ph idx="5" type="body"/>
          </p:nvPr>
        </p:nvSpPr>
        <p:spPr>
          <a:xfrm>
            <a:off x="4673600" y="3354831"/>
            <a:ext cx="40131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5" name="Google Shape;785;p11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86" name="Google Shape;786;p11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p:cSld name="Two Images">
    <p:spTree>
      <p:nvGrpSpPr>
        <p:cNvPr id="787" name="Shape 787"/>
        <p:cNvGrpSpPr/>
        <p:nvPr/>
      </p:nvGrpSpPr>
      <p:grpSpPr>
        <a:xfrm>
          <a:off x="0" y="0"/>
          <a:ext cx="0" cy="0"/>
          <a:chOff x="0" y="0"/>
          <a:chExt cx="0" cy="0"/>
        </a:xfrm>
      </p:grpSpPr>
      <p:sp>
        <p:nvSpPr>
          <p:cNvPr id="788" name="Google Shape;788;p113"/>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9" name="Google Shape;789;p113"/>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90" name="Google Shape;790;p113"/>
          <p:cNvSpPr txBox="1"/>
          <p:nvPr>
            <p:ph idx="1" type="body"/>
          </p:nvPr>
        </p:nvSpPr>
        <p:spPr>
          <a:xfrm>
            <a:off x="4683120" y="5646677"/>
            <a:ext cx="4003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1" name="Google Shape;791;p113"/>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92" name="Google Shape;792;p113"/>
          <p:cNvSpPr txBox="1"/>
          <p:nvPr>
            <p:ph idx="4" type="body"/>
          </p:nvPr>
        </p:nvSpPr>
        <p:spPr>
          <a:xfrm>
            <a:off x="304800" y="5646677"/>
            <a:ext cx="4225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3" name="Google Shape;793;p11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94" name="Google Shape;794;p11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mages">
  <p:cSld name="Four Images">
    <p:spTree>
      <p:nvGrpSpPr>
        <p:cNvPr id="795" name="Shape 795"/>
        <p:cNvGrpSpPr/>
        <p:nvPr/>
      </p:nvGrpSpPr>
      <p:grpSpPr>
        <a:xfrm>
          <a:off x="0" y="0"/>
          <a:ext cx="0" cy="0"/>
          <a:chOff x="0" y="0"/>
          <a:chExt cx="0" cy="0"/>
        </a:xfrm>
      </p:grpSpPr>
      <p:sp>
        <p:nvSpPr>
          <p:cNvPr id="796" name="Google Shape;796;p114"/>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97" name="Google Shape;797;p114"/>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98" name="Google Shape;798;p114"/>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99" name="Google Shape;799;p114"/>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00" name="Google Shape;800;p114"/>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01" name="Google Shape;801;p114"/>
          <p:cNvSpPr txBox="1"/>
          <p:nvPr>
            <p:ph idx="1" type="body"/>
          </p:nvPr>
        </p:nvSpPr>
        <p:spPr>
          <a:xfrm>
            <a:off x="4533898" y="5646677"/>
            <a:ext cx="41529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2" name="Google Shape;802;p114"/>
          <p:cNvSpPr txBox="1"/>
          <p:nvPr>
            <p:ph idx="6" type="body"/>
          </p:nvPr>
        </p:nvSpPr>
        <p:spPr>
          <a:xfrm>
            <a:off x="304800" y="5646677"/>
            <a:ext cx="4159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3" name="Google Shape;803;p114"/>
          <p:cNvSpPr txBox="1"/>
          <p:nvPr>
            <p:ph idx="7" type="body"/>
          </p:nvPr>
        </p:nvSpPr>
        <p:spPr>
          <a:xfrm>
            <a:off x="4530722" y="3354831"/>
            <a:ext cx="4156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4" name="Google Shape;804;p114"/>
          <p:cNvSpPr txBox="1"/>
          <p:nvPr>
            <p:ph idx="8" type="body"/>
          </p:nvPr>
        </p:nvSpPr>
        <p:spPr>
          <a:xfrm>
            <a:off x="304801" y="3354831"/>
            <a:ext cx="4159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5" name="Google Shape;805;p11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06" name="Google Shape;806;p11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age">
  <p:cSld name="Chart Page">
    <p:spTree>
      <p:nvGrpSpPr>
        <p:cNvPr id="79" name="Shape 79"/>
        <p:cNvGrpSpPr/>
        <p:nvPr/>
      </p:nvGrpSpPr>
      <p:grpSpPr>
        <a:xfrm>
          <a:off x="0" y="0"/>
          <a:ext cx="0" cy="0"/>
          <a:chOff x="0" y="0"/>
          <a:chExt cx="0" cy="0"/>
        </a:xfrm>
      </p:grpSpPr>
      <p:sp>
        <p:nvSpPr>
          <p:cNvPr id="80" name="Google Shape;80;p12"/>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2" name="Google Shape;82;p1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3" name="Google Shape;83;p1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4" name="Google Shape;84;p12"/>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807" name="Shape 807"/>
        <p:cNvGrpSpPr/>
        <p:nvPr/>
      </p:nvGrpSpPr>
      <p:grpSpPr>
        <a:xfrm>
          <a:off x="0" y="0"/>
          <a:ext cx="0" cy="0"/>
          <a:chOff x="0" y="0"/>
          <a:chExt cx="0" cy="0"/>
        </a:xfrm>
      </p:grpSpPr>
      <p:sp>
        <p:nvSpPr>
          <p:cNvPr id="808" name="Google Shape;808;p11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09" name="Google Shape;809;p115"/>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0" name="Google Shape;810;p115"/>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1" name="Google Shape;811;p115"/>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2" name="Google Shape;812;p115"/>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3" name="Google Shape;813;p115"/>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4" name="Google Shape;814;p115"/>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Lucida Sans"/>
                <a:ea typeface="Lucida Sans"/>
                <a:cs typeface="Lucida Sans"/>
                <a:sym typeface="Lucida Sans"/>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8"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15" name="Google Shape;815;p115"/>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6" name="Google Shape;816;p115"/>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17" name="Google Shape;817;p115"/>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818" name="Google Shape;818;p115"/>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819" name="Google Shape;819;p115"/>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820" name="Google Shape;820;p115"/>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21" name="Google Shape;821;p115"/>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22" name="Google Shape;822;p115"/>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9pPr>
          </a:lstStyle>
          <a:p>
            <a:pPr indent="0" lvl="0" marL="0" rtl="0" algn="ctr">
              <a:spcBef>
                <a:spcPts val="0"/>
              </a:spcBef>
              <a:spcAft>
                <a:spcPts val="0"/>
              </a:spcAft>
              <a:buNone/>
            </a:pPr>
            <a:fld id="{00000000-1234-1234-1234-123412341234}" type="slidenum">
              <a:rPr lang="en-US"/>
              <a:t>‹#›</a:t>
            </a:fld>
            <a:endParaRPr/>
          </a:p>
        </p:txBody>
      </p:sp>
      <p:sp>
        <p:nvSpPr>
          <p:cNvPr id="823" name="Google Shape;823;p115"/>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Copy" type="obj">
  <p:cSld name="OBJECT">
    <p:spTree>
      <p:nvGrpSpPr>
        <p:cNvPr id="827" name="Shape 827"/>
        <p:cNvGrpSpPr/>
        <p:nvPr/>
      </p:nvGrpSpPr>
      <p:grpSpPr>
        <a:xfrm>
          <a:off x="0" y="0"/>
          <a:ext cx="0" cy="0"/>
          <a:chOff x="0" y="0"/>
          <a:chExt cx="0" cy="0"/>
        </a:xfrm>
      </p:grpSpPr>
      <p:sp>
        <p:nvSpPr>
          <p:cNvPr id="828" name="Google Shape;828;p117"/>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29" name="Google Shape;829;p11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30" name="Google Shape;830;p117"/>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1" name="Google Shape;831;p117"/>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32" name="Google Shape;832;p11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33" name="Google Shape;833;p11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and SAP">
  <p:cSld name="Title Slide CA and SAP">
    <p:spTree>
      <p:nvGrpSpPr>
        <p:cNvPr id="834" name="Shape 834"/>
        <p:cNvGrpSpPr/>
        <p:nvPr/>
      </p:nvGrpSpPr>
      <p:grpSpPr>
        <a:xfrm>
          <a:off x="0" y="0"/>
          <a:ext cx="0" cy="0"/>
          <a:chOff x="0" y="0"/>
          <a:chExt cx="0" cy="0"/>
        </a:xfrm>
      </p:grpSpPr>
      <p:sp>
        <p:nvSpPr>
          <p:cNvPr id="835" name="Google Shape;835;p118"/>
          <p:cNvSpPr txBox="1"/>
          <p:nvPr>
            <p:ph type="ctrTitle"/>
          </p:nvPr>
        </p:nvSpPr>
        <p:spPr>
          <a:xfrm>
            <a:off x="219319"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36" name="Google Shape;836;p118"/>
          <p:cNvSpPr txBox="1"/>
          <p:nvPr>
            <p:ph idx="1" type="subTitle"/>
          </p:nvPr>
        </p:nvSpPr>
        <p:spPr>
          <a:xfrm>
            <a:off x="219320"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37" name="Google Shape;837;p118"/>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838" name="Google Shape;838;p118"/>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839" name="Google Shape;839;p118"/>
          <p:cNvPicPr preferRelativeResize="0"/>
          <p:nvPr/>
        </p:nvPicPr>
        <p:blipFill rotWithShape="1">
          <a:blip r:embed="rId3">
            <a:alphaModFix/>
          </a:blip>
          <a:srcRect b="0" l="0" r="0" t="0"/>
          <a:stretch/>
        </p:blipFill>
        <p:spPr>
          <a:xfrm>
            <a:off x="304800" y="5840889"/>
            <a:ext cx="1303773" cy="507278"/>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4">
  <p:cSld name="Section Header 4">
    <p:spTree>
      <p:nvGrpSpPr>
        <p:cNvPr id="840" name="Shape 840"/>
        <p:cNvGrpSpPr/>
        <p:nvPr/>
      </p:nvGrpSpPr>
      <p:grpSpPr>
        <a:xfrm>
          <a:off x="0" y="0"/>
          <a:ext cx="0" cy="0"/>
          <a:chOff x="0" y="0"/>
          <a:chExt cx="0" cy="0"/>
        </a:xfrm>
      </p:grpSpPr>
      <p:sp>
        <p:nvSpPr>
          <p:cNvPr id="841" name="Google Shape;841;p119"/>
          <p:cNvSpPr/>
          <p:nvPr/>
        </p:nvSpPr>
        <p:spPr>
          <a:xfrm>
            <a:off x="0" y="0"/>
            <a:ext cx="9144000" cy="6858000"/>
          </a:xfrm>
          <a:prstGeom prst="rect">
            <a:avLst/>
          </a:prstGeom>
          <a:solidFill>
            <a:srgbClr val="1C9963"/>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42" name="Google Shape;842;p119"/>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43" name="Google Shape;843;p119"/>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44" name="Google Shape;844;p119"/>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45" name="Google Shape;845;p119"/>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46" name="Google Shape;846;p119"/>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847" name="Google Shape;847;p119"/>
          <p:cNvPicPr preferRelativeResize="0"/>
          <p:nvPr/>
        </p:nvPicPr>
        <p:blipFill rotWithShape="1">
          <a:blip r:embed="rId2">
            <a:alphaModFix/>
          </a:blip>
          <a:srcRect b="0" l="0" r="0" t="0"/>
          <a:stretch/>
        </p:blipFill>
        <p:spPr>
          <a:xfrm>
            <a:off x="304815" y="394130"/>
            <a:ext cx="2235300" cy="209664"/>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3">
  <p:cSld name="Section Header 3">
    <p:spTree>
      <p:nvGrpSpPr>
        <p:cNvPr id="848" name="Shape 848"/>
        <p:cNvGrpSpPr/>
        <p:nvPr/>
      </p:nvGrpSpPr>
      <p:grpSpPr>
        <a:xfrm>
          <a:off x="0" y="0"/>
          <a:ext cx="0" cy="0"/>
          <a:chOff x="0" y="0"/>
          <a:chExt cx="0" cy="0"/>
        </a:xfrm>
      </p:grpSpPr>
      <p:sp>
        <p:nvSpPr>
          <p:cNvPr id="849" name="Google Shape;849;p120"/>
          <p:cNvSpPr/>
          <p:nvPr/>
        </p:nvSpPr>
        <p:spPr>
          <a:xfrm>
            <a:off x="0" y="0"/>
            <a:ext cx="9144000" cy="6858000"/>
          </a:xfrm>
          <a:prstGeom prst="rect">
            <a:avLst/>
          </a:prstGeom>
          <a:solidFill>
            <a:srgbClr val="A9B0AC"/>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50" name="Google Shape;850;p120"/>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51" name="Google Shape;851;p120"/>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52" name="Google Shape;852;p120"/>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53" name="Google Shape;853;p120"/>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54" name="Google Shape;854;p120"/>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855" name="Google Shape;855;p120"/>
          <p:cNvPicPr preferRelativeResize="0"/>
          <p:nvPr/>
        </p:nvPicPr>
        <p:blipFill rotWithShape="1">
          <a:blip r:embed="rId2">
            <a:alphaModFix/>
          </a:blip>
          <a:srcRect b="0" l="0" r="0" t="0"/>
          <a:stretch/>
        </p:blipFill>
        <p:spPr>
          <a:xfrm>
            <a:off x="304815" y="394130"/>
            <a:ext cx="2235300" cy="209664"/>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 Header 2">
    <p:spTree>
      <p:nvGrpSpPr>
        <p:cNvPr id="856" name="Shape 856"/>
        <p:cNvGrpSpPr/>
        <p:nvPr/>
      </p:nvGrpSpPr>
      <p:grpSpPr>
        <a:xfrm>
          <a:off x="0" y="0"/>
          <a:ext cx="0" cy="0"/>
          <a:chOff x="0" y="0"/>
          <a:chExt cx="0" cy="0"/>
        </a:xfrm>
      </p:grpSpPr>
      <p:sp>
        <p:nvSpPr>
          <p:cNvPr id="857" name="Google Shape;857;p121"/>
          <p:cNvSpPr/>
          <p:nvPr/>
        </p:nvSpPr>
        <p:spPr>
          <a:xfrm>
            <a:off x="0" y="0"/>
            <a:ext cx="9144000" cy="6858000"/>
          </a:xfrm>
          <a:prstGeom prst="rect">
            <a:avLst/>
          </a:prstGeom>
          <a:solidFill>
            <a:srgbClr val="464646"/>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58" name="Google Shape;858;p12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59" name="Google Shape;859;p12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60" name="Google Shape;860;p12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61" name="Google Shape;861;p12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862" name="Google Shape;862;p121"/>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863" name="Google Shape;863;p121"/>
          <p:cNvPicPr preferRelativeResize="0"/>
          <p:nvPr/>
        </p:nvPicPr>
        <p:blipFill rotWithShape="1">
          <a:blip r:embed="rId2">
            <a:alphaModFix/>
          </a:blip>
          <a:srcRect b="0" l="0" r="0" t="0"/>
          <a:stretch/>
        </p:blipFill>
        <p:spPr>
          <a:xfrm>
            <a:off x="304815" y="394130"/>
            <a:ext cx="2235300" cy="20966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64" name="Shape 864"/>
        <p:cNvGrpSpPr/>
        <p:nvPr/>
      </p:nvGrpSpPr>
      <p:grpSpPr>
        <a:xfrm>
          <a:off x="0" y="0"/>
          <a:ext cx="0" cy="0"/>
          <a:chOff x="0" y="0"/>
          <a:chExt cx="0" cy="0"/>
        </a:xfrm>
      </p:grpSpPr>
      <p:sp>
        <p:nvSpPr>
          <p:cNvPr id="865" name="Google Shape;865;p122"/>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66" name="Google Shape;866;p122"/>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7" name="Google Shape;867;p122"/>
          <p:cNvSpPr txBox="1"/>
          <p:nvPr>
            <p:ph idx="2" type="body"/>
          </p:nvPr>
        </p:nvSpPr>
        <p:spPr>
          <a:xfrm>
            <a:off x="304800" y="2015410"/>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68" name="Google Shape;868;p122"/>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9" name="Google Shape;869;p122"/>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70" name="Google Shape;870;p12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71" name="Google Shape;871;p12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872" name="Google Shape;872;p122"/>
          <p:cNvSpPr/>
          <p:nvPr/>
        </p:nvSpPr>
        <p:spPr>
          <a:xfrm>
            <a:off x="3542585" y="6519775"/>
            <a:ext cx="1906800" cy="175500"/>
          </a:xfrm>
          <a:prstGeom prst="rect">
            <a:avLst/>
          </a:prstGeom>
          <a:no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2">
  <p:cSld name="Title Slide CA 2">
    <p:spTree>
      <p:nvGrpSpPr>
        <p:cNvPr id="873" name="Shape 873"/>
        <p:cNvGrpSpPr/>
        <p:nvPr/>
      </p:nvGrpSpPr>
      <p:grpSpPr>
        <a:xfrm>
          <a:off x="0" y="0"/>
          <a:ext cx="0" cy="0"/>
          <a:chOff x="0" y="0"/>
          <a:chExt cx="0" cy="0"/>
        </a:xfrm>
      </p:grpSpPr>
      <p:sp>
        <p:nvSpPr>
          <p:cNvPr id="874" name="Google Shape;874;p123"/>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75" name="Google Shape;875;p123"/>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76" name="Google Shape;876;p123"/>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77" name="Google Shape;877;p123"/>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78" name="Google Shape;878;p123"/>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AP Co-Branded">
  <p:cSld name="Title Slide SAP Co-Branded">
    <p:spTree>
      <p:nvGrpSpPr>
        <p:cNvPr id="879" name="Shape 879"/>
        <p:cNvGrpSpPr/>
        <p:nvPr/>
      </p:nvGrpSpPr>
      <p:grpSpPr>
        <a:xfrm>
          <a:off x="0" y="0"/>
          <a:ext cx="0" cy="0"/>
          <a:chOff x="0" y="0"/>
          <a:chExt cx="0" cy="0"/>
        </a:xfrm>
      </p:grpSpPr>
      <p:sp>
        <p:nvSpPr>
          <p:cNvPr id="880" name="Google Shape;880;p124"/>
          <p:cNvSpPr txBox="1"/>
          <p:nvPr>
            <p:ph type="ctrTitle"/>
          </p:nvPr>
        </p:nvSpPr>
        <p:spPr>
          <a:xfrm>
            <a:off x="219319"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81" name="Google Shape;881;p124"/>
          <p:cNvSpPr txBox="1"/>
          <p:nvPr>
            <p:ph idx="1" type="subTitle"/>
          </p:nvPr>
        </p:nvSpPr>
        <p:spPr>
          <a:xfrm>
            <a:off x="219316"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82" name="Google Shape;882;p124"/>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83" name="Google Shape;883;p124"/>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84" name="Google Shape;884;p124"/>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age">
  <p:cSld name="Table Page">
    <p:spTree>
      <p:nvGrpSpPr>
        <p:cNvPr id="885" name="Shape 885"/>
        <p:cNvGrpSpPr/>
        <p:nvPr/>
      </p:nvGrpSpPr>
      <p:grpSpPr>
        <a:xfrm>
          <a:off x="0" y="0"/>
          <a:ext cx="0" cy="0"/>
          <a:chOff x="0" y="0"/>
          <a:chExt cx="0" cy="0"/>
        </a:xfrm>
      </p:grpSpPr>
      <p:sp>
        <p:nvSpPr>
          <p:cNvPr id="886" name="Google Shape;886;p125"/>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87" name="Google Shape;887;p125"/>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88" name="Google Shape;888;p125"/>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89" name="Google Shape;889;p125"/>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or graphic">
  <p:cSld name="Picture or graphic">
    <p:spTree>
      <p:nvGrpSpPr>
        <p:cNvPr id="85" name="Shape 85"/>
        <p:cNvGrpSpPr/>
        <p:nvPr/>
      </p:nvGrpSpPr>
      <p:grpSpPr>
        <a:xfrm>
          <a:off x="0" y="0"/>
          <a:ext cx="0" cy="0"/>
          <a:chOff x="0" y="0"/>
          <a:chExt cx="0" cy="0"/>
        </a:xfrm>
      </p:grpSpPr>
      <p:sp>
        <p:nvSpPr>
          <p:cNvPr id="86" name="Google Shape;86;p13"/>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8" name="Google Shape;88;p1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9" name="Google Shape;89;p1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0" name="Google Shape;90;p1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age">
  <p:cSld name="Chart Page">
    <p:spTree>
      <p:nvGrpSpPr>
        <p:cNvPr id="890" name="Shape 890"/>
        <p:cNvGrpSpPr/>
        <p:nvPr/>
      </p:nvGrpSpPr>
      <p:grpSpPr>
        <a:xfrm>
          <a:off x="0" y="0"/>
          <a:ext cx="0" cy="0"/>
          <a:chOff x="0" y="0"/>
          <a:chExt cx="0" cy="0"/>
        </a:xfrm>
      </p:grpSpPr>
      <p:sp>
        <p:nvSpPr>
          <p:cNvPr id="891" name="Google Shape;891;p126"/>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2" name="Google Shape;892;p126"/>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93" name="Google Shape;893;p12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94" name="Google Shape;894;p12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95" name="Google Shape;895;p12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or graphic">
  <p:cSld name="Picture or graphic">
    <p:spTree>
      <p:nvGrpSpPr>
        <p:cNvPr id="896" name="Shape 896"/>
        <p:cNvGrpSpPr/>
        <p:nvPr/>
      </p:nvGrpSpPr>
      <p:grpSpPr>
        <a:xfrm>
          <a:off x="0" y="0"/>
          <a:ext cx="0" cy="0"/>
          <a:chOff x="0" y="0"/>
          <a:chExt cx="0" cy="0"/>
        </a:xfrm>
      </p:grpSpPr>
      <p:sp>
        <p:nvSpPr>
          <p:cNvPr id="897" name="Google Shape;897;p127"/>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8" name="Google Shape;898;p12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99" name="Google Shape;899;p12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00" name="Google Shape;900;p12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01" name="Google Shape;901;p12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p:cSld name="Contents Page">
    <p:spTree>
      <p:nvGrpSpPr>
        <p:cNvPr id="902" name="Shape 902"/>
        <p:cNvGrpSpPr/>
        <p:nvPr/>
      </p:nvGrpSpPr>
      <p:grpSpPr>
        <a:xfrm>
          <a:off x="0" y="0"/>
          <a:ext cx="0" cy="0"/>
          <a:chOff x="0" y="0"/>
          <a:chExt cx="0" cy="0"/>
        </a:xfrm>
      </p:grpSpPr>
      <p:sp>
        <p:nvSpPr>
          <p:cNvPr id="903" name="Google Shape;903;p12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904" name="Google Shape;904;p12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905" name="Google Shape;905;p128"/>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06" name="Google Shape;906;p128"/>
          <p:cNvSpPr txBox="1"/>
          <p:nvPr>
            <p:ph idx="1" type="body"/>
          </p:nvPr>
        </p:nvSpPr>
        <p:spPr>
          <a:xfrm>
            <a:off x="4624612"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7" name="Google Shape;907;p128"/>
          <p:cNvSpPr txBox="1"/>
          <p:nvPr>
            <p:ph idx="2" type="body"/>
          </p:nvPr>
        </p:nvSpPr>
        <p:spPr>
          <a:xfrm>
            <a:off x="7209514"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8" name="Google Shape;908;p128"/>
          <p:cNvSpPr txBox="1"/>
          <p:nvPr>
            <p:ph idx="3" type="body"/>
          </p:nvPr>
        </p:nvSpPr>
        <p:spPr>
          <a:xfrm>
            <a:off x="4624612" y="240062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9" name="Google Shape;909;p128"/>
          <p:cNvSpPr txBox="1"/>
          <p:nvPr>
            <p:ph idx="4" type="body"/>
          </p:nvPr>
        </p:nvSpPr>
        <p:spPr>
          <a:xfrm>
            <a:off x="7209514" y="240062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0" name="Google Shape;910;p128"/>
          <p:cNvSpPr txBox="1"/>
          <p:nvPr>
            <p:ph idx="5" type="body"/>
          </p:nvPr>
        </p:nvSpPr>
        <p:spPr>
          <a:xfrm>
            <a:off x="4624612" y="295501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1" name="Google Shape;911;p128"/>
          <p:cNvSpPr txBox="1"/>
          <p:nvPr>
            <p:ph idx="6" type="body"/>
          </p:nvPr>
        </p:nvSpPr>
        <p:spPr>
          <a:xfrm>
            <a:off x="7209514" y="295501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2" name="Google Shape;912;p128"/>
          <p:cNvSpPr txBox="1"/>
          <p:nvPr>
            <p:ph idx="7" type="body"/>
          </p:nvPr>
        </p:nvSpPr>
        <p:spPr>
          <a:xfrm>
            <a:off x="4624612" y="350940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3" name="Google Shape;913;p128"/>
          <p:cNvSpPr txBox="1"/>
          <p:nvPr>
            <p:ph idx="8" type="body"/>
          </p:nvPr>
        </p:nvSpPr>
        <p:spPr>
          <a:xfrm>
            <a:off x="7209514" y="350940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4" name="Google Shape;914;p128"/>
          <p:cNvSpPr txBox="1"/>
          <p:nvPr>
            <p:ph idx="9" type="body"/>
          </p:nvPr>
        </p:nvSpPr>
        <p:spPr>
          <a:xfrm>
            <a:off x="4624612"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5" name="Google Shape;915;p128"/>
          <p:cNvSpPr txBox="1"/>
          <p:nvPr>
            <p:ph idx="13" type="body"/>
          </p:nvPr>
        </p:nvSpPr>
        <p:spPr>
          <a:xfrm>
            <a:off x="7209514"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6" name="Google Shape;916;p128"/>
          <p:cNvSpPr txBox="1"/>
          <p:nvPr>
            <p:ph idx="14" type="body"/>
          </p:nvPr>
        </p:nvSpPr>
        <p:spPr>
          <a:xfrm>
            <a:off x="4624612" y="461818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7" name="Google Shape;917;p128"/>
          <p:cNvSpPr txBox="1"/>
          <p:nvPr>
            <p:ph idx="15" type="body"/>
          </p:nvPr>
        </p:nvSpPr>
        <p:spPr>
          <a:xfrm>
            <a:off x="7209514" y="461818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18" name="Google Shape;918;p128"/>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p:cSld name="Full Bleed Image">
    <p:spTree>
      <p:nvGrpSpPr>
        <p:cNvPr id="919" name="Shape 919"/>
        <p:cNvGrpSpPr/>
        <p:nvPr/>
      </p:nvGrpSpPr>
      <p:grpSpPr>
        <a:xfrm>
          <a:off x="0" y="0"/>
          <a:ext cx="0" cy="0"/>
          <a:chOff x="0" y="0"/>
          <a:chExt cx="0" cy="0"/>
        </a:xfrm>
      </p:grpSpPr>
      <p:sp>
        <p:nvSpPr>
          <p:cNvPr id="920" name="Google Shape;920;p129"/>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21" name="Shape 921"/>
        <p:cNvGrpSpPr/>
        <p:nvPr/>
      </p:nvGrpSpPr>
      <p:grpSpPr>
        <a:xfrm>
          <a:off x="0" y="0"/>
          <a:ext cx="0" cy="0"/>
          <a:chOff x="0" y="0"/>
          <a:chExt cx="0" cy="0"/>
        </a:xfrm>
      </p:grpSpPr>
      <p:sp>
        <p:nvSpPr>
          <p:cNvPr id="922" name="Google Shape;922;p130"/>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23" name="Google Shape;923;p130"/>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24" name="Google Shape;924;p130"/>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25" name="Google Shape;925;p130"/>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A" type="blank">
  <p:cSld name="BLANK">
    <p:spTree>
      <p:nvGrpSpPr>
        <p:cNvPr id="926" name="Shape 926"/>
        <p:cNvGrpSpPr/>
        <p:nvPr/>
      </p:nvGrpSpPr>
      <p:grpSpPr>
        <a:xfrm>
          <a:off x="0" y="0"/>
          <a:ext cx="0" cy="0"/>
          <a:chOff x="0" y="0"/>
          <a:chExt cx="0" cy="0"/>
        </a:xfrm>
      </p:grpSpPr>
      <p:sp>
        <p:nvSpPr>
          <p:cNvPr id="927" name="Google Shape;927;p131"/>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28" name="Google Shape;928;p13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29" name="Google Shape;929;p131"/>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_CA Green">
  <p:cSld name="2_Blank_CA Green">
    <p:spTree>
      <p:nvGrpSpPr>
        <p:cNvPr id="930" name="Shape 930"/>
        <p:cNvGrpSpPr/>
        <p:nvPr/>
      </p:nvGrpSpPr>
      <p:grpSpPr>
        <a:xfrm>
          <a:off x="0" y="0"/>
          <a:ext cx="0" cy="0"/>
          <a:chOff x="0" y="0"/>
          <a:chExt cx="0" cy="0"/>
        </a:xfrm>
      </p:grpSpPr>
      <p:sp>
        <p:nvSpPr>
          <p:cNvPr id="931" name="Google Shape;931;p132"/>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32" name="Google Shape;932;p13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933" name="Google Shape;933;p132"/>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pic>
        <p:nvPicPr>
          <p:cNvPr id="934" name="Google Shape;934;p132"/>
          <p:cNvPicPr preferRelativeResize="0"/>
          <p:nvPr/>
        </p:nvPicPr>
        <p:blipFill rotWithShape="1">
          <a:blip r:embed="rId3">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CA and SAP">
  <p:cSld name="1_Blank_CA and SAP">
    <p:spTree>
      <p:nvGrpSpPr>
        <p:cNvPr id="935" name="Shape 935"/>
        <p:cNvGrpSpPr/>
        <p:nvPr/>
      </p:nvGrpSpPr>
      <p:grpSpPr>
        <a:xfrm>
          <a:off x="0" y="0"/>
          <a:ext cx="0" cy="0"/>
          <a:chOff x="0" y="0"/>
          <a:chExt cx="0" cy="0"/>
        </a:xfrm>
      </p:grpSpPr>
      <p:sp>
        <p:nvSpPr>
          <p:cNvPr id="936" name="Google Shape;936;p13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37" name="Google Shape;937;p13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38" name="Google Shape;938;p133"/>
          <p:cNvPicPr preferRelativeResize="0"/>
          <p:nvPr/>
        </p:nvPicPr>
        <p:blipFill rotWithShape="1">
          <a:blip r:embed="rId2">
            <a:alphaModFix/>
          </a:blip>
          <a:srcRect b="0" l="0" r="0" t="0"/>
          <a:stretch/>
        </p:blipFill>
        <p:spPr>
          <a:xfrm>
            <a:off x="304800" y="6533798"/>
            <a:ext cx="3057300" cy="133389"/>
          </a:xfrm>
          <a:prstGeom prst="rect">
            <a:avLst/>
          </a:prstGeom>
          <a:noFill/>
          <a:ln>
            <a:noFill/>
          </a:ln>
        </p:spPr>
      </p:pic>
      <p:pic>
        <p:nvPicPr>
          <p:cNvPr id="939" name="Google Shape;939;p133"/>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40" name="Shape 940"/>
        <p:cNvGrpSpPr/>
        <p:nvPr/>
      </p:nvGrpSpPr>
      <p:grpSpPr>
        <a:xfrm>
          <a:off x="0" y="0"/>
          <a:ext cx="0" cy="0"/>
          <a:chOff x="0" y="0"/>
          <a:chExt cx="0" cy="0"/>
        </a:xfrm>
      </p:grpSpPr>
      <p:sp>
        <p:nvSpPr>
          <p:cNvPr id="941" name="Google Shape;941;p134"/>
          <p:cNvSpPr txBox="1"/>
          <p:nvPr>
            <p:ph type="title"/>
          </p:nvPr>
        </p:nvSpPr>
        <p:spPr>
          <a:xfrm>
            <a:off x="304800" y="279398"/>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42" name="Google Shape;942;p134"/>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134"/>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13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45" name="Google Shape;945;p13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946" name="Google Shape;946;p134"/>
          <p:cNvSpPr/>
          <p:nvPr/>
        </p:nvSpPr>
        <p:spPr>
          <a:xfrm>
            <a:off x="3542585" y="6519775"/>
            <a:ext cx="1906800" cy="175500"/>
          </a:xfrm>
          <a:prstGeom prst="rect">
            <a:avLst/>
          </a:prstGeom>
          <a:no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947" name="Shape 947"/>
        <p:cNvGrpSpPr/>
        <p:nvPr/>
      </p:nvGrpSpPr>
      <p:grpSpPr>
        <a:xfrm>
          <a:off x="0" y="0"/>
          <a:ext cx="0" cy="0"/>
          <a:chOff x="0" y="0"/>
          <a:chExt cx="0" cy="0"/>
        </a:xfrm>
      </p:grpSpPr>
      <p:sp>
        <p:nvSpPr>
          <p:cNvPr id="948" name="Google Shape;948;p135"/>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49" name="Google Shape;949;p135"/>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50" name="Google Shape;950;p135"/>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135"/>
          <p:cNvSpPr txBox="1"/>
          <p:nvPr>
            <p:ph idx="3" type="body"/>
          </p:nvPr>
        </p:nvSpPr>
        <p:spPr>
          <a:xfrm>
            <a:off x="4673600" y="5646676"/>
            <a:ext cx="40131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2" name="Google Shape;952;p135"/>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53" name="Google Shape;953;p135"/>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p:cSld name="Contents Page">
    <p:spTree>
      <p:nvGrpSpPr>
        <p:cNvPr id="9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93" name="Google Shape;93;p1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94" name="Google Shape;94;p14"/>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5" name="Google Shape;95;p14"/>
          <p:cNvSpPr txBox="1"/>
          <p:nvPr>
            <p:ph idx="1" type="body"/>
          </p:nvPr>
        </p:nvSpPr>
        <p:spPr>
          <a:xfrm>
            <a:off x="4624612"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Google Shape;96;p14"/>
          <p:cNvSpPr txBox="1"/>
          <p:nvPr>
            <p:ph idx="2" type="body"/>
          </p:nvPr>
        </p:nvSpPr>
        <p:spPr>
          <a:xfrm>
            <a:off x="7209514"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Google Shape;97;p14"/>
          <p:cNvSpPr txBox="1"/>
          <p:nvPr>
            <p:ph idx="3" type="body"/>
          </p:nvPr>
        </p:nvSpPr>
        <p:spPr>
          <a:xfrm>
            <a:off x="4624612" y="240062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4"/>
          <p:cNvSpPr txBox="1"/>
          <p:nvPr>
            <p:ph idx="4" type="body"/>
          </p:nvPr>
        </p:nvSpPr>
        <p:spPr>
          <a:xfrm>
            <a:off x="7209514" y="240062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4"/>
          <p:cNvSpPr txBox="1"/>
          <p:nvPr>
            <p:ph idx="5" type="body"/>
          </p:nvPr>
        </p:nvSpPr>
        <p:spPr>
          <a:xfrm>
            <a:off x="4624612" y="295501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14"/>
          <p:cNvSpPr txBox="1"/>
          <p:nvPr>
            <p:ph idx="6" type="body"/>
          </p:nvPr>
        </p:nvSpPr>
        <p:spPr>
          <a:xfrm>
            <a:off x="7209514" y="295501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4"/>
          <p:cNvSpPr txBox="1"/>
          <p:nvPr>
            <p:ph idx="7" type="body"/>
          </p:nvPr>
        </p:nvSpPr>
        <p:spPr>
          <a:xfrm>
            <a:off x="4624612" y="350940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4"/>
          <p:cNvSpPr txBox="1"/>
          <p:nvPr>
            <p:ph idx="8" type="body"/>
          </p:nvPr>
        </p:nvSpPr>
        <p:spPr>
          <a:xfrm>
            <a:off x="7209514" y="350940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 name="Google Shape;103;p14"/>
          <p:cNvSpPr txBox="1"/>
          <p:nvPr>
            <p:ph idx="9" type="body"/>
          </p:nvPr>
        </p:nvSpPr>
        <p:spPr>
          <a:xfrm>
            <a:off x="4624612"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14"/>
          <p:cNvSpPr txBox="1"/>
          <p:nvPr>
            <p:ph idx="13" type="body"/>
          </p:nvPr>
        </p:nvSpPr>
        <p:spPr>
          <a:xfrm>
            <a:off x="7209514"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Google Shape;105;p14"/>
          <p:cNvSpPr txBox="1"/>
          <p:nvPr>
            <p:ph idx="14" type="body"/>
          </p:nvPr>
        </p:nvSpPr>
        <p:spPr>
          <a:xfrm>
            <a:off x="4624612" y="461818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14"/>
          <p:cNvSpPr txBox="1"/>
          <p:nvPr>
            <p:ph idx="15" type="body"/>
          </p:nvPr>
        </p:nvSpPr>
        <p:spPr>
          <a:xfrm>
            <a:off x="7209514" y="461818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7" name="Google Shape;107;p14"/>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s and Text">
  <p:cSld name="2 Images and Text">
    <p:spTree>
      <p:nvGrpSpPr>
        <p:cNvPr id="954" name="Shape 954"/>
        <p:cNvGrpSpPr/>
        <p:nvPr/>
      </p:nvGrpSpPr>
      <p:grpSpPr>
        <a:xfrm>
          <a:off x="0" y="0"/>
          <a:ext cx="0" cy="0"/>
          <a:chOff x="0" y="0"/>
          <a:chExt cx="0" cy="0"/>
        </a:xfrm>
      </p:grpSpPr>
      <p:sp>
        <p:nvSpPr>
          <p:cNvPr id="955" name="Google Shape;955;p136"/>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56" name="Google Shape;956;p136"/>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57" name="Google Shape;957;p136"/>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58" name="Google Shape;958;p136"/>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136"/>
          <p:cNvSpPr txBox="1"/>
          <p:nvPr>
            <p:ph idx="4" type="body"/>
          </p:nvPr>
        </p:nvSpPr>
        <p:spPr>
          <a:xfrm>
            <a:off x="4673600" y="5646676"/>
            <a:ext cx="40578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0" name="Google Shape;960;p136"/>
          <p:cNvSpPr txBox="1"/>
          <p:nvPr>
            <p:ph idx="5" type="body"/>
          </p:nvPr>
        </p:nvSpPr>
        <p:spPr>
          <a:xfrm>
            <a:off x="4673600" y="3354830"/>
            <a:ext cx="40131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1" name="Google Shape;961;p13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62" name="Google Shape;962;p13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p:cSld name="Two Images">
    <p:spTree>
      <p:nvGrpSpPr>
        <p:cNvPr id="963" name="Shape 963"/>
        <p:cNvGrpSpPr/>
        <p:nvPr/>
      </p:nvGrpSpPr>
      <p:grpSpPr>
        <a:xfrm>
          <a:off x="0" y="0"/>
          <a:ext cx="0" cy="0"/>
          <a:chOff x="0" y="0"/>
          <a:chExt cx="0" cy="0"/>
        </a:xfrm>
      </p:grpSpPr>
      <p:sp>
        <p:nvSpPr>
          <p:cNvPr id="964" name="Google Shape;964;p137"/>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65" name="Google Shape;965;p137"/>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66" name="Google Shape;966;p137"/>
          <p:cNvSpPr txBox="1"/>
          <p:nvPr>
            <p:ph idx="1" type="body"/>
          </p:nvPr>
        </p:nvSpPr>
        <p:spPr>
          <a:xfrm>
            <a:off x="4683119" y="5646676"/>
            <a:ext cx="40038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7" name="Google Shape;967;p137"/>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68" name="Google Shape;968;p137"/>
          <p:cNvSpPr txBox="1"/>
          <p:nvPr>
            <p:ph idx="4" type="body"/>
          </p:nvPr>
        </p:nvSpPr>
        <p:spPr>
          <a:xfrm>
            <a:off x="304800" y="5646676"/>
            <a:ext cx="42258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9" name="Google Shape;969;p13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70" name="Google Shape;970;p13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mages">
  <p:cSld name="Four Images">
    <p:spTree>
      <p:nvGrpSpPr>
        <p:cNvPr id="971" name="Shape 971"/>
        <p:cNvGrpSpPr/>
        <p:nvPr/>
      </p:nvGrpSpPr>
      <p:grpSpPr>
        <a:xfrm>
          <a:off x="0" y="0"/>
          <a:ext cx="0" cy="0"/>
          <a:chOff x="0" y="0"/>
          <a:chExt cx="0" cy="0"/>
        </a:xfrm>
      </p:grpSpPr>
      <p:sp>
        <p:nvSpPr>
          <p:cNvPr id="972" name="Google Shape;972;p138"/>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73" name="Google Shape;973;p138"/>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74" name="Google Shape;974;p138"/>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75" name="Google Shape;975;p138"/>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76" name="Google Shape;976;p138"/>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77" name="Google Shape;977;p138"/>
          <p:cNvSpPr txBox="1"/>
          <p:nvPr>
            <p:ph idx="1" type="body"/>
          </p:nvPr>
        </p:nvSpPr>
        <p:spPr>
          <a:xfrm>
            <a:off x="4533898" y="5646676"/>
            <a:ext cx="41529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8" name="Google Shape;978;p138"/>
          <p:cNvSpPr txBox="1"/>
          <p:nvPr>
            <p:ph idx="6" type="body"/>
          </p:nvPr>
        </p:nvSpPr>
        <p:spPr>
          <a:xfrm>
            <a:off x="304800" y="5646676"/>
            <a:ext cx="41592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9" name="Google Shape;979;p138"/>
          <p:cNvSpPr txBox="1"/>
          <p:nvPr>
            <p:ph idx="7" type="body"/>
          </p:nvPr>
        </p:nvSpPr>
        <p:spPr>
          <a:xfrm>
            <a:off x="4530721" y="3354830"/>
            <a:ext cx="41562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0" name="Google Shape;980;p138"/>
          <p:cNvSpPr txBox="1"/>
          <p:nvPr>
            <p:ph idx="8" type="body"/>
          </p:nvPr>
        </p:nvSpPr>
        <p:spPr>
          <a:xfrm>
            <a:off x="304801" y="3354830"/>
            <a:ext cx="41592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1" name="Google Shape;981;p13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982" name="Google Shape;982;p13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p:cSld name="Full Bleed Image">
    <p:spTree>
      <p:nvGrpSpPr>
        <p:cNvPr id="108" name="Shape 108"/>
        <p:cNvGrpSpPr/>
        <p:nvPr/>
      </p:nvGrpSpPr>
      <p:grpSpPr>
        <a:xfrm>
          <a:off x="0" y="0"/>
          <a:ext cx="0" cy="0"/>
          <a:chOff x="0" y="0"/>
          <a:chExt cx="0" cy="0"/>
        </a:xfrm>
      </p:grpSpPr>
      <p:sp>
        <p:nvSpPr>
          <p:cNvPr id="109" name="Google Shape;109;p15"/>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0" name="Shape 110"/>
        <p:cNvGrpSpPr/>
        <p:nvPr/>
      </p:nvGrpSpPr>
      <p:grpSpPr>
        <a:xfrm>
          <a:off x="0" y="0"/>
          <a:ext cx="0" cy="0"/>
          <a:chOff x="0" y="0"/>
          <a:chExt cx="0" cy="0"/>
        </a:xfrm>
      </p:grpSpPr>
      <p:sp>
        <p:nvSpPr>
          <p:cNvPr id="111" name="Google Shape;111;p16"/>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2" name="Google Shape;112;p1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13" name="Google Shape;113;p1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114" name="Google Shape;114;p1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_CA Green">
  <p:cSld name="2_Blank_CA Green">
    <p:spTree>
      <p:nvGrpSpPr>
        <p:cNvPr id="115"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17" name="Google Shape;117;p1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118" name="Google Shape;118;p1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pic>
        <p:nvPicPr>
          <p:cNvPr id="119" name="Google Shape;119;p17"/>
          <p:cNvPicPr preferRelativeResize="0"/>
          <p:nvPr/>
        </p:nvPicPr>
        <p:blipFill rotWithShape="1">
          <a:blip r:embed="rId3">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CA and SAP">
  <p:cSld name="1_Blank_CA and SAP">
    <p:spTree>
      <p:nvGrpSpPr>
        <p:cNvPr id="120"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22" name="Google Shape;122;p1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123" name="Google Shape;123;p18"/>
          <p:cNvPicPr preferRelativeResize="0"/>
          <p:nvPr/>
        </p:nvPicPr>
        <p:blipFill rotWithShape="1">
          <a:blip r:embed="rId2">
            <a:alphaModFix/>
          </a:blip>
          <a:srcRect b="0" l="0" r="0" t="0"/>
          <a:stretch/>
        </p:blipFill>
        <p:spPr>
          <a:xfrm>
            <a:off x="304800" y="6533798"/>
            <a:ext cx="3057300" cy="133389"/>
          </a:xfrm>
          <a:prstGeom prst="rect">
            <a:avLst/>
          </a:prstGeom>
          <a:noFill/>
          <a:ln>
            <a:noFill/>
          </a:ln>
        </p:spPr>
      </p:pic>
      <p:pic>
        <p:nvPicPr>
          <p:cNvPr id="124" name="Google Shape;124;p18"/>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5" name="Shape 125"/>
        <p:cNvGrpSpPr/>
        <p:nvPr/>
      </p:nvGrpSpPr>
      <p:grpSpPr>
        <a:xfrm>
          <a:off x="0" y="0"/>
          <a:ext cx="0" cy="0"/>
          <a:chOff x="0" y="0"/>
          <a:chExt cx="0" cy="0"/>
        </a:xfrm>
      </p:grpSpPr>
      <p:sp>
        <p:nvSpPr>
          <p:cNvPr id="126" name="Google Shape;126;p19"/>
          <p:cNvSpPr txBox="1"/>
          <p:nvPr>
            <p:ph type="title"/>
          </p:nvPr>
        </p:nvSpPr>
        <p:spPr>
          <a:xfrm>
            <a:off x="304800" y="279396"/>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27" name="Google Shape;127;p19"/>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9"/>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30" name="Google Shape;130;p1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132" name="Shape 132"/>
        <p:cNvGrpSpPr/>
        <p:nvPr/>
      </p:nvGrpSpPr>
      <p:grpSpPr>
        <a:xfrm>
          <a:off x="0" y="0"/>
          <a:ext cx="0" cy="0"/>
          <a:chOff x="0" y="0"/>
          <a:chExt cx="0" cy="0"/>
        </a:xfrm>
      </p:grpSpPr>
      <p:sp>
        <p:nvSpPr>
          <p:cNvPr id="133" name="Google Shape;133;p20"/>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4" name="Google Shape;134;p20"/>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35" name="Google Shape;135;p20"/>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0"/>
          <p:cNvSpPr txBox="1"/>
          <p:nvPr>
            <p:ph idx="3" type="body"/>
          </p:nvPr>
        </p:nvSpPr>
        <p:spPr>
          <a:xfrm>
            <a:off x="4673600" y="5646676"/>
            <a:ext cx="40131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0"/>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38" name="Google Shape;138;p20"/>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Copy" type="obj">
  <p:cSld name="OBJECT">
    <p:spTree>
      <p:nvGrpSpPr>
        <p:cNvPr id="18"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0" name="Google Shape;20;p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 name="Google Shape;21;p3"/>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Google Shape;22;p3"/>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 name="Google Shape;23;p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s and Text">
  <p:cSld name="2 Images and Text">
    <p:spTree>
      <p:nvGrpSpPr>
        <p:cNvPr id="139" name="Shape 139"/>
        <p:cNvGrpSpPr/>
        <p:nvPr/>
      </p:nvGrpSpPr>
      <p:grpSpPr>
        <a:xfrm>
          <a:off x="0" y="0"/>
          <a:ext cx="0" cy="0"/>
          <a:chOff x="0" y="0"/>
          <a:chExt cx="0" cy="0"/>
        </a:xfrm>
      </p:grpSpPr>
      <p:sp>
        <p:nvSpPr>
          <p:cNvPr id="140" name="Google Shape;140;p21"/>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1" name="Google Shape;141;p21"/>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2" name="Google Shape;142;p21"/>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43" name="Google Shape;143;p21"/>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21"/>
          <p:cNvSpPr txBox="1"/>
          <p:nvPr>
            <p:ph idx="4" type="body"/>
          </p:nvPr>
        </p:nvSpPr>
        <p:spPr>
          <a:xfrm>
            <a:off x="4673600" y="5646676"/>
            <a:ext cx="4057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Google Shape;145;p21"/>
          <p:cNvSpPr txBox="1"/>
          <p:nvPr>
            <p:ph idx="5" type="body"/>
          </p:nvPr>
        </p:nvSpPr>
        <p:spPr>
          <a:xfrm>
            <a:off x="4673600" y="3354830"/>
            <a:ext cx="40131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1"/>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47" name="Google Shape;147;p2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p:cSld name="Two Images">
    <p:spTree>
      <p:nvGrpSpPr>
        <p:cNvPr id="148" name="Shape 148"/>
        <p:cNvGrpSpPr/>
        <p:nvPr/>
      </p:nvGrpSpPr>
      <p:grpSpPr>
        <a:xfrm>
          <a:off x="0" y="0"/>
          <a:ext cx="0" cy="0"/>
          <a:chOff x="0" y="0"/>
          <a:chExt cx="0" cy="0"/>
        </a:xfrm>
      </p:grpSpPr>
      <p:sp>
        <p:nvSpPr>
          <p:cNvPr id="149" name="Google Shape;149;p22"/>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0" name="Google Shape;150;p22"/>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51" name="Google Shape;151;p22"/>
          <p:cNvSpPr txBox="1"/>
          <p:nvPr>
            <p:ph idx="1" type="body"/>
          </p:nvPr>
        </p:nvSpPr>
        <p:spPr>
          <a:xfrm>
            <a:off x="4683119" y="5646676"/>
            <a:ext cx="4003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22"/>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3" name="Google Shape;153;p22"/>
          <p:cNvSpPr txBox="1"/>
          <p:nvPr>
            <p:ph idx="4" type="body"/>
          </p:nvPr>
        </p:nvSpPr>
        <p:spPr>
          <a:xfrm>
            <a:off x="304800" y="5646676"/>
            <a:ext cx="4225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4" name="Google Shape;154;p2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55" name="Google Shape;155;p2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mages">
  <p:cSld name="Four Images">
    <p:spTree>
      <p:nvGrpSpPr>
        <p:cNvPr id="156" name="Shape 156"/>
        <p:cNvGrpSpPr/>
        <p:nvPr/>
      </p:nvGrpSpPr>
      <p:grpSpPr>
        <a:xfrm>
          <a:off x="0" y="0"/>
          <a:ext cx="0" cy="0"/>
          <a:chOff x="0" y="0"/>
          <a:chExt cx="0" cy="0"/>
        </a:xfrm>
      </p:grpSpPr>
      <p:sp>
        <p:nvSpPr>
          <p:cNvPr id="157" name="Google Shape;157;p23"/>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8" name="Google Shape;158;p23"/>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9" name="Google Shape;159;p23"/>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0" name="Google Shape;160;p23"/>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1" name="Google Shape;161;p23"/>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62" name="Google Shape;162;p23"/>
          <p:cNvSpPr txBox="1"/>
          <p:nvPr>
            <p:ph idx="1" type="body"/>
          </p:nvPr>
        </p:nvSpPr>
        <p:spPr>
          <a:xfrm>
            <a:off x="4533898" y="5646676"/>
            <a:ext cx="41529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Google Shape;163;p23"/>
          <p:cNvSpPr txBox="1"/>
          <p:nvPr>
            <p:ph idx="6" type="body"/>
          </p:nvPr>
        </p:nvSpPr>
        <p:spPr>
          <a:xfrm>
            <a:off x="304800" y="5646676"/>
            <a:ext cx="4159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 name="Google Shape;164;p23"/>
          <p:cNvSpPr txBox="1"/>
          <p:nvPr>
            <p:ph idx="7" type="body"/>
          </p:nvPr>
        </p:nvSpPr>
        <p:spPr>
          <a:xfrm>
            <a:off x="4530721" y="3354830"/>
            <a:ext cx="4156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5" name="Google Shape;165;p23"/>
          <p:cNvSpPr txBox="1"/>
          <p:nvPr>
            <p:ph idx="8" type="body"/>
          </p:nvPr>
        </p:nvSpPr>
        <p:spPr>
          <a:xfrm>
            <a:off x="304801" y="3354830"/>
            <a:ext cx="4159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2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67" name="Google Shape;167;p2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Copy" type="obj">
  <p:cSld name="OBJECT">
    <p:spTree>
      <p:nvGrpSpPr>
        <p:cNvPr id="171" name="Shape 171"/>
        <p:cNvGrpSpPr/>
        <p:nvPr/>
      </p:nvGrpSpPr>
      <p:grpSpPr>
        <a:xfrm>
          <a:off x="0" y="0"/>
          <a:ext cx="0" cy="0"/>
          <a:chOff x="0" y="0"/>
          <a:chExt cx="0" cy="0"/>
        </a:xfrm>
      </p:grpSpPr>
      <p:sp>
        <p:nvSpPr>
          <p:cNvPr id="172" name="Google Shape;172;p25"/>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73" name="Google Shape;173;p25"/>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74" name="Google Shape;174;p25"/>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5" name="Google Shape;175;p25"/>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76" name="Google Shape;176;p2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177" name="Google Shape;177;p2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4">
  <p:cSld name="Section Header 4">
    <p:spTree>
      <p:nvGrpSpPr>
        <p:cNvPr id="178" name="Shape 178"/>
        <p:cNvGrpSpPr/>
        <p:nvPr/>
      </p:nvGrpSpPr>
      <p:grpSpPr>
        <a:xfrm>
          <a:off x="0" y="0"/>
          <a:ext cx="0" cy="0"/>
          <a:chOff x="0" y="0"/>
          <a:chExt cx="0" cy="0"/>
        </a:xfrm>
      </p:grpSpPr>
      <p:sp>
        <p:nvSpPr>
          <p:cNvPr id="179" name="Google Shape;179;p26"/>
          <p:cNvSpPr/>
          <p:nvPr/>
        </p:nvSpPr>
        <p:spPr>
          <a:xfrm>
            <a:off x="0" y="0"/>
            <a:ext cx="9144000" cy="6858000"/>
          </a:xfrm>
          <a:prstGeom prst="rect">
            <a:avLst/>
          </a:prstGeom>
          <a:solidFill>
            <a:srgbClr val="1C9963"/>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80" name="Google Shape;180;p2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1" name="Google Shape;181;p2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2" name="Google Shape;182;p2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3" name="Google Shape;183;p2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4" name="Google Shape;184;p26"/>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185" name="Google Shape;185;p26"/>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3">
  <p:cSld name="Section Header 3">
    <p:spTree>
      <p:nvGrpSpPr>
        <p:cNvPr id="186" name="Shape 186"/>
        <p:cNvGrpSpPr/>
        <p:nvPr/>
      </p:nvGrpSpPr>
      <p:grpSpPr>
        <a:xfrm>
          <a:off x="0" y="0"/>
          <a:ext cx="0" cy="0"/>
          <a:chOff x="0" y="0"/>
          <a:chExt cx="0" cy="0"/>
        </a:xfrm>
      </p:grpSpPr>
      <p:sp>
        <p:nvSpPr>
          <p:cNvPr id="187" name="Google Shape;187;p27"/>
          <p:cNvSpPr/>
          <p:nvPr/>
        </p:nvSpPr>
        <p:spPr>
          <a:xfrm>
            <a:off x="0" y="0"/>
            <a:ext cx="9144000" cy="6858000"/>
          </a:xfrm>
          <a:prstGeom prst="rect">
            <a:avLst/>
          </a:prstGeom>
          <a:solidFill>
            <a:srgbClr val="A9B0AC"/>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88" name="Google Shape;188;p2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9" name="Google Shape;189;p2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0" name="Google Shape;190;p2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1" name="Google Shape;191;p2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2" name="Google Shape;192;p27"/>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193" name="Google Shape;193;p27"/>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 Header 2">
    <p:spTree>
      <p:nvGrpSpPr>
        <p:cNvPr id="194" name="Shape 194"/>
        <p:cNvGrpSpPr/>
        <p:nvPr/>
      </p:nvGrpSpPr>
      <p:grpSpPr>
        <a:xfrm>
          <a:off x="0" y="0"/>
          <a:ext cx="0" cy="0"/>
          <a:chOff x="0" y="0"/>
          <a:chExt cx="0" cy="0"/>
        </a:xfrm>
      </p:grpSpPr>
      <p:sp>
        <p:nvSpPr>
          <p:cNvPr id="195" name="Google Shape;195;p28"/>
          <p:cNvSpPr/>
          <p:nvPr/>
        </p:nvSpPr>
        <p:spPr>
          <a:xfrm>
            <a:off x="0" y="0"/>
            <a:ext cx="9144000" cy="6858000"/>
          </a:xfrm>
          <a:prstGeom prst="rect">
            <a:avLst/>
          </a:prstGeom>
          <a:solidFill>
            <a:srgbClr val="464646"/>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96" name="Google Shape;196;p28"/>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7" name="Google Shape;197;p28"/>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8" name="Google Shape;198;p28"/>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9" name="Google Shape;199;p28"/>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00" name="Google Shape;200;p28"/>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201" name="Google Shape;201;p28"/>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and SAP">
  <p:cSld name="Title Slide CA and SAP">
    <p:spTree>
      <p:nvGrpSpPr>
        <p:cNvPr id="202" name="Shape 202"/>
        <p:cNvGrpSpPr/>
        <p:nvPr/>
      </p:nvGrpSpPr>
      <p:grpSpPr>
        <a:xfrm>
          <a:off x="0" y="0"/>
          <a:ext cx="0" cy="0"/>
          <a:chOff x="0" y="0"/>
          <a:chExt cx="0" cy="0"/>
        </a:xfrm>
      </p:grpSpPr>
      <p:sp>
        <p:nvSpPr>
          <p:cNvPr id="203" name="Google Shape;203;p29"/>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04" name="Google Shape;204;p29"/>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05" name="Google Shape;205;p29"/>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06" name="Google Shape;206;p29"/>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207" name="Google Shape;207;p29"/>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08" name="Shape 208"/>
        <p:cNvGrpSpPr/>
        <p:nvPr/>
      </p:nvGrpSpPr>
      <p:grpSpPr>
        <a:xfrm>
          <a:off x="0" y="0"/>
          <a:ext cx="0" cy="0"/>
          <a:chOff x="0" y="0"/>
          <a:chExt cx="0" cy="0"/>
        </a:xfrm>
      </p:grpSpPr>
      <p:sp>
        <p:nvSpPr>
          <p:cNvPr id="209" name="Google Shape;209;p30"/>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0" name="Google Shape;210;p30"/>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11" name="Google Shape;211;p30"/>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12" name="Google Shape;212;p30"/>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13" name="Google Shape;213;p30"/>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14" name="Google Shape;214;p3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15" name="Google Shape;215;p3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16" name="Google Shape;216;p30">
            <a:hlinkClick r:id="rId2"/>
          </p:cNvPr>
          <p:cNvSpPr/>
          <p:nvPr/>
        </p:nvSpPr>
        <p:spPr>
          <a:xfrm>
            <a:off x="3542586" y="6519775"/>
            <a:ext cx="1906800" cy="175500"/>
          </a:xfrm>
          <a:prstGeom prst="rect">
            <a:avLst/>
          </a:prstGeom>
          <a:no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2">
  <p:cSld name="Title Slide CA 2">
    <p:spTree>
      <p:nvGrpSpPr>
        <p:cNvPr id="217" name="Shape 217"/>
        <p:cNvGrpSpPr/>
        <p:nvPr/>
      </p:nvGrpSpPr>
      <p:grpSpPr>
        <a:xfrm>
          <a:off x="0" y="0"/>
          <a:ext cx="0" cy="0"/>
          <a:chOff x="0" y="0"/>
          <a:chExt cx="0" cy="0"/>
        </a:xfrm>
      </p:grpSpPr>
      <p:sp>
        <p:nvSpPr>
          <p:cNvPr id="218" name="Google Shape;218;p31"/>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9" name="Google Shape;219;p31"/>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0" name="Google Shape;220;p31"/>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21" name="Google Shape;221;p31"/>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215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2" name="Google Shape;222;p3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4">
  <p:cSld name="Section Header 4">
    <p:spTree>
      <p:nvGrpSpPr>
        <p:cNvPr id="25"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 name="Google Shape;27;p4"/>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8" name="Google Shape;28;p4"/>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9" name="Google Shape;29;p4"/>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0" name="Google Shape;30;p4"/>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1" name="Google Shape;31;p4"/>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2" name="Google Shape;32;p4"/>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AP Co-Branded">
  <p:cSld name="Title Slide SAP Co-Branded">
    <p:spTree>
      <p:nvGrpSpPr>
        <p:cNvPr id="223" name="Shape 223"/>
        <p:cNvGrpSpPr/>
        <p:nvPr/>
      </p:nvGrpSpPr>
      <p:grpSpPr>
        <a:xfrm>
          <a:off x="0" y="0"/>
          <a:ext cx="0" cy="0"/>
          <a:chOff x="0" y="0"/>
          <a:chExt cx="0" cy="0"/>
        </a:xfrm>
      </p:grpSpPr>
      <p:sp>
        <p:nvSpPr>
          <p:cNvPr id="224" name="Google Shape;224;p32"/>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25" name="Google Shape;225;p32"/>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6" name="Google Shape;226;p32"/>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27" name="Google Shape;227;p32"/>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2667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8" name="Google Shape;228;p32"/>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age">
  <p:cSld name="Table Page">
    <p:spTree>
      <p:nvGrpSpPr>
        <p:cNvPr id="229" name="Shape 229"/>
        <p:cNvGrpSpPr/>
        <p:nvPr/>
      </p:nvGrpSpPr>
      <p:grpSpPr>
        <a:xfrm>
          <a:off x="0" y="0"/>
          <a:ext cx="0" cy="0"/>
          <a:chOff x="0" y="0"/>
          <a:chExt cx="0" cy="0"/>
        </a:xfrm>
      </p:grpSpPr>
      <p:sp>
        <p:nvSpPr>
          <p:cNvPr id="230" name="Google Shape;230;p33"/>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31" name="Google Shape;231;p3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2" name="Google Shape;232;p3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age">
  <p:cSld name="Chart Page">
    <p:spTree>
      <p:nvGrpSpPr>
        <p:cNvPr id="234" name="Shape 234"/>
        <p:cNvGrpSpPr/>
        <p:nvPr/>
      </p:nvGrpSpPr>
      <p:grpSpPr>
        <a:xfrm>
          <a:off x="0" y="0"/>
          <a:ext cx="0" cy="0"/>
          <a:chOff x="0" y="0"/>
          <a:chExt cx="0" cy="0"/>
        </a:xfrm>
      </p:grpSpPr>
      <p:sp>
        <p:nvSpPr>
          <p:cNvPr id="235" name="Google Shape;235;p34"/>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6" name="Google Shape;236;p34"/>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37" name="Google Shape;237;p3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8" name="Google Shape;238;p3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39" name="Google Shape;239;p3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or graphic">
  <p:cSld name="Picture or graphic">
    <p:spTree>
      <p:nvGrpSpPr>
        <p:cNvPr id="240" name="Shape 240"/>
        <p:cNvGrpSpPr/>
        <p:nvPr/>
      </p:nvGrpSpPr>
      <p:grpSpPr>
        <a:xfrm>
          <a:off x="0" y="0"/>
          <a:ext cx="0" cy="0"/>
          <a:chOff x="0" y="0"/>
          <a:chExt cx="0" cy="0"/>
        </a:xfrm>
      </p:grpSpPr>
      <p:sp>
        <p:nvSpPr>
          <p:cNvPr id="241" name="Google Shape;241;p35"/>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2" name="Google Shape;242;p35"/>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43" name="Google Shape;243;p3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44" name="Google Shape;244;p3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45" name="Google Shape;245;p3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p:cSld name="Contents Page">
    <p:spTree>
      <p:nvGrpSpPr>
        <p:cNvPr id="246" name="Shape 246"/>
        <p:cNvGrpSpPr/>
        <p:nvPr/>
      </p:nvGrpSpPr>
      <p:grpSpPr>
        <a:xfrm>
          <a:off x="0" y="0"/>
          <a:ext cx="0" cy="0"/>
          <a:chOff x="0" y="0"/>
          <a:chExt cx="0" cy="0"/>
        </a:xfrm>
      </p:grpSpPr>
      <p:sp>
        <p:nvSpPr>
          <p:cNvPr id="247" name="Google Shape;247;p3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248" name="Google Shape;248;p3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49" name="Google Shape;249;p36"/>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50" name="Google Shape;250;p36"/>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1" name="Google Shape;251;p36"/>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2" name="Google Shape;252;p36"/>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3" name="Google Shape;253;p36"/>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4" name="Google Shape;254;p36"/>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5" name="Google Shape;255;p36"/>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6" name="Google Shape;256;p36"/>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7" name="Google Shape;257;p36"/>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8" name="Google Shape;258;p36"/>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9" name="Google Shape;259;p36"/>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0" name="Google Shape;260;p36"/>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1" name="Google Shape;261;p36"/>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62" name="Google Shape;262;p36"/>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p:cSld name="Full Bleed Image">
    <p:spTree>
      <p:nvGrpSpPr>
        <p:cNvPr id="263" name="Shape 263"/>
        <p:cNvGrpSpPr/>
        <p:nvPr/>
      </p:nvGrpSpPr>
      <p:grpSpPr>
        <a:xfrm>
          <a:off x="0" y="0"/>
          <a:ext cx="0" cy="0"/>
          <a:chOff x="0" y="0"/>
          <a:chExt cx="0" cy="0"/>
        </a:xfrm>
      </p:grpSpPr>
      <p:sp>
        <p:nvSpPr>
          <p:cNvPr id="264" name="Google Shape;264;p37"/>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5" name="Shape 265"/>
        <p:cNvGrpSpPr/>
        <p:nvPr/>
      </p:nvGrpSpPr>
      <p:grpSpPr>
        <a:xfrm>
          <a:off x="0" y="0"/>
          <a:ext cx="0" cy="0"/>
          <a:chOff x="0" y="0"/>
          <a:chExt cx="0" cy="0"/>
        </a:xfrm>
      </p:grpSpPr>
      <p:sp>
        <p:nvSpPr>
          <p:cNvPr id="266" name="Google Shape;266;p38"/>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67" name="Google Shape;267;p3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68" name="Google Shape;268;p3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69" name="Google Shape;269;p3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A" type="blank">
  <p:cSld name="BLANK">
    <p:spTree>
      <p:nvGrpSpPr>
        <p:cNvPr id="270" name="Shape 270"/>
        <p:cNvGrpSpPr/>
        <p:nvPr/>
      </p:nvGrpSpPr>
      <p:grpSpPr>
        <a:xfrm>
          <a:off x="0" y="0"/>
          <a:ext cx="0" cy="0"/>
          <a:chOff x="0" y="0"/>
          <a:chExt cx="0" cy="0"/>
        </a:xfrm>
      </p:grpSpPr>
      <p:sp>
        <p:nvSpPr>
          <p:cNvPr id="271" name="Google Shape;271;p3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2" name="Google Shape;272;p3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73" name="Google Shape;273;p3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_CA Green">
  <p:cSld name="2_Blank_CA Green">
    <p:spTree>
      <p:nvGrpSpPr>
        <p:cNvPr id="274" name="Shape 274"/>
        <p:cNvGrpSpPr/>
        <p:nvPr/>
      </p:nvGrpSpPr>
      <p:grpSpPr>
        <a:xfrm>
          <a:off x="0" y="0"/>
          <a:ext cx="0" cy="0"/>
          <a:chOff x="0" y="0"/>
          <a:chExt cx="0" cy="0"/>
        </a:xfrm>
      </p:grpSpPr>
      <p:sp>
        <p:nvSpPr>
          <p:cNvPr id="275" name="Google Shape;275;p40"/>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6" name="Google Shape;276;p4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77" name="Google Shape;277;p40"/>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278" name="Google Shape;278;p40"/>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CA and SAP">
  <p:cSld name="1_Blank_CA and SAP">
    <p:spTree>
      <p:nvGrpSpPr>
        <p:cNvPr id="279" name="Shape 279"/>
        <p:cNvGrpSpPr/>
        <p:nvPr/>
      </p:nvGrpSpPr>
      <p:grpSpPr>
        <a:xfrm>
          <a:off x="0" y="0"/>
          <a:ext cx="0" cy="0"/>
          <a:chOff x="0" y="0"/>
          <a:chExt cx="0" cy="0"/>
        </a:xfrm>
      </p:grpSpPr>
      <p:sp>
        <p:nvSpPr>
          <p:cNvPr id="280" name="Google Shape;280;p4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81" name="Google Shape;281;p4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82" name="Google Shape;282;p41"/>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283" name="Google Shape;283;p41"/>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3">
  <p:cSld name="Section Header 3">
    <p:spTree>
      <p:nvGrpSpPr>
        <p:cNvPr id="33"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5" name="Google Shape;35;p5"/>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6" name="Google Shape;36;p5"/>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7" name="Google Shape;37;p5"/>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8" name="Google Shape;38;p5"/>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9" name="Google Shape;39;p5"/>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0" name="Google Shape;40;p5"/>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84" name="Shape 284"/>
        <p:cNvGrpSpPr/>
        <p:nvPr/>
      </p:nvGrpSpPr>
      <p:grpSpPr>
        <a:xfrm>
          <a:off x="0" y="0"/>
          <a:ext cx="0" cy="0"/>
          <a:chOff x="0" y="0"/>
          <a:chExt cx="0" cy="0"/>
        </a:xfrm>
      </p:grpSpPr>
      <p:sp>
        <p:nvSpPr>
          <p:cNvPr id="285" name="Google Shape;285;p42"/>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86" name="Google Shape;286;p42"/>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42"/>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4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89" name="Google Shape;289;p4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90" name="Google Shape;290;p42">
            <a:hlinkClick r:id="rId2"/>
          </p:cNvPr>
          <p:cNvSpPr/>
          <p:nvPr/>
        </p:nvSpPr>
        <p:spPr>
          <a:xfrm>
            <a:off x="3542586" y="6519775"/>
            <a:ext cx="1906800" cy="175500"/>
          </a:xfrm>
          <a:prstGeom prst="rect">
            <a:avLst/>
          </a:prstGeom>
          <a:no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291" name="Shape 291"/>
        <p:cNvGrpSpPr/>
        <p:nvPr/>
      </p:nvGrpSpPr>
      <p:grpSpPr>
        <a:xfrm>
          <a:off x="0" y="0"/>
          <a:ext cx="0" cy="0"/>
          <a:chOff x="0" y="0"/>
          <a:chExt cx="0" cy="0"/>
        </a:xfrm>
      </p:grpSpPr>
      <p:sp>
        <p:nvSpPr>
          <p:cNvPr id="292" name="Google Shape;292;p43"/>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93" name="Google Shape;293;p43"/>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94" name="Google Shape;294;p43"/>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43"/>
          <p:cNvSpPr txBox="1"/>
          <p:nvPr>
            <p:ph idx="3" type="body"/>
          </p:nvPr>
        </p:nvSpPr>
        <p:spPr>
          <a:xfrm>
            <a:off x="4673600" y="5646677"/>
            <a:ext cx="40131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6" name="Google Shape;296;p4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97" name="Google Shape;297;p4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s and Text">
  <p:cSld name="2 Images and Text">
    <p:spTree>
      <p:nvGrpSpPr>
        <p:cNvPr id="298" name="Shape 298"/>
        <p:cNvGrpSpPr/>
        <p:nvPr/>
      </p:nvGrpSpPr>
      <p:grpSpPr>
        <a:xfrm>
          <a:off x="0" y="0"/>
          <a:ext cx="0" cy="0"/>
          <a:chOff x="0" y="0"/>
          <a:chExt cx="0" cy="0"/>
        </a:xfrm>
      </p:grpSpPr>
      <p:sp>
        <p:nvSpPr>
          <p:cNvPr id="299" name="Google Shape;299;p44"/>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0" name="Google Shape;300;p44"/>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1" name="Google Shape;301;p44"/>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02" name="Google Shape;302;p44"/>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44"/>
          <p:cNvSpPr txBox="1"/>
          <p:nvPr>
            <p:ph idx="4" type="body"/>
          </p:nvPr>
        </p:nvSpPr>
        <p:spPr>
          <a:xfrm>
            <a:off x="4673600" y="5646677"/>
            <a:ext cx="4057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4" name="Google Shape;304;p44"/>
          <p:cNvSpPr txBox="1"/>
          <p:nvPr>
            <p:ph idx="5" type="body"/>
          </p:nvPr>
        </p:nvSpPr>
        <p:spPr>
          <a:xfrm>
            <a:off x="4673600" y="3354831"/>
            <a:ext cx="40131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5" name="Google Shape;305;p4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06" name="Google Shape;306;p4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p:cSld name="Two Images">
    <p:spTree>
      <p:nvGrpSpPr>
        <p:cNvPr id="307" name="Shape 307"/>
        <p:cNvGrpSpPr/>
        <p:nvPr/>
      </p:nvGrpSpPr>
      <p:grpSpPr>
        <a:xfrm>
          <a:off x="0" y="0"/>
          <a:ext cx="0" cy="0"/>
          <a:chOff x="0" y="0"/>
          <a:chExt cx="0" cy="0"/>
        </a:xfrm>
      </p:grpSpPr>
      <p:sp>
        <p:nvSpPr>
          <p:cNvPr id="308" name="Google Shape;308;p45"/>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9" name="Google Shape;309;p45"/>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10" name="Google Shape;310;p45"/>
          <p:cNvSpPr txBox="1"/>
          <p:nvPr>
            <p:ph idx="1" type="body"/>
          </p:nvPr>
        </p:nvSpPr>
        <p:spPr>
          <a:xfrm>
            <a:off x="4683120" y="5646677"/>
            <a:ext cx="4003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1" name="Google Shape;311;p45"/>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2" name="Google Shape;312;p45"/>
          <p:cNvSpPr txBox="1"/>
          <p:nvPr>
            <p:ph idx="4" type="body"/>
          </p:nvPr>
        </p:nvSpPr>
        <p:spPr>
          <a:xfrm>
            <a:off x="304800" y="5646677"/>
            <a:ext cx="4225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3" name="Google Shape;313;p4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14" name="Google Shape;314;p4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mages">
  <p:cSld name="Four Images">
    <p:spTree>
      <p:nvGrpSpPr>
        <p:cNvPr id="315" name="Shape 315"/>
        <p:cNvGrpSpPr/>
        <p:nvPr/>
      </p:nvGrpSpPr>
      <p:grpSpPr>
        <a:xfrm>
          <a:off x="0" y="0"/>
          <a:ext cx="0" cy="0"/>
          <a:chOff x="0" y="0"/>
          <a:chExt cx="0" cy="0"/>
        </a:xfrm>
      </p:grpSpPr>
      <p:sp>
        <p:nvSpPr>
          <p:cNvPr id="316" name="Google Shape;316;p46"/>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7" name="Google Shape;317;p46"/>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8" name="Google Shape;318;p46"/>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9" name="Google Shape;319;p46"/>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0" name="Google Shape;320;p46"/>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21" name="Google Shape;321;p46"/>
          <p:cNvSpPr txBox="1"/>
          <p:nvPr>
            <p:ph idx="1" type="body"/>
          </p:nvPr>
        </p:nvSpPr>
        <p:spPr>
          <a:xfrm>
            <a:off x="4533898" y="5646677"/>
            <a:ext cx="41529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2" name="Google Shape;322;p46"/>
          <p:cNvSpPr txBox="1"/>
          <p:nvPr>
            <p:ph idx="6" type="body"/>
          </p:nvPr>
        </p:nvSpPr>
        <p:spPr>
          <a:xfrm>
            <a:off x="304800" y="5646677"/>
            <a:ext cx="4159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3" name="Google Shape;323;p46"/>
          <p:cNvSpPr txBox="1"/>
          <p:nvPr>
            <p:ph idx="7" type="body"/>
          </p:nvPr>
        </p:nvSpPr>
        <p:spPr>
          <a:xfrm>
            <a:off x="4530722" y="3354831"/>
            <a:ext cx="4156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4" name="Google Shape;324;p46"/>
          <p:cNvSpPr txBox="1"/>
          <p:nvPr>
            <p:ph idx="8" type="body"/>
          </p:nvPr>
        </p:nvSpPr>
        <p:spPr>
          <a:xfrm>
            <a:off x="304801" y="3354831"/>
            <a:ext cx="4159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5" name="Google Shape;325;p4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26" name="Google Shape;326;p4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327" name="Shape 327"/>
        <p:cNvGrpSpPr/>
        <p:nvPr/>
      </p:nvGrpSpPr>
      <p:grpSpPr>
        <a:xfrm>
          <a:off x="0" y="0"/>
          <a:ext cx="0" cy="0"/>
          <a:chOff x="0" y="0"/>
          <a:chExt cx="0" cy="0"/>
        </a:xfrm>
      </p:grpSpPr>
      <p:sp>
        <p:nvSpPr>
          <p:cNvPr id="328" name="Google Shape;328;p47"/>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29" name="Google Shape;329;p47"/>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0" name="Google Shape;330;p47"/>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1" name="Google Shape;331;p47"/>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2" name="Google Shape;332;p47"/>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3" name="Google Shape;333;p47"/>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4" name="Google Shape;334;p47"/>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Lucida Sans"/>
                <a:ea typeface="Lucida Sans"/>
                <a:cs typeface="Lucida Sans"/>
                <a:sym typeface="Lucida Sans"/>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335" name="Google Shape;335;p47"/>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6" name="Google Shape;336;p47"/>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7" name="Google Shape;337;p47"/>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338" name="Google Shape;338;p47"/>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339" name="Google Shape;339;p47"/>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340" name="Google Shape;340;p47"/>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41" name="Google Shape;341;p47"/>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42" name="Google Shape;342;p47"/>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9pPr>
          </a:lstStyle>
          <a:p>
            <a:pPr indent="0" lvl="0" marL="0" rtl="0" algn="ctr">
              <a:spcBef>
                <a:spcPts val="0"/>
              </a:spcBef>
              <a:spcAft>
                <a:spcPts val="0"/>
              </a:spcAft>
              <a:buNone/>
            </a:pPr>
            <a:fld id="{00000000-1234-1234-1234-123412341234}" type="slidenum">
              <a:rPr lang="en-US"/>
              <a:t>‹#›</a:t>
            </a:fld>
            <a:endParaRPr/>
          </a:p>
        </p:txBody>
      </p:sp>
      <p:sp>
        <p:nvSpPr>
          <p:cNvPr id="343" name="Google Shape;343;p47"/>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Copy" type="obj">
  <p:cSld name="OBJECT">
    <p:spTree>
      <p:nvGrpSpPr>
        <p:cNvPr id="347" name="Shape 347"/>
        <p:cNvGrpSpPr/>
        <p:nvPr/>
      </p:nvGrpSpPr>
      <p:grpSpPr>
        <a:xfrm>
          <a:off x="0" y="0"/>
          <a:ext cx="0" cy="0"/>
          <a:chOff x="0" y="0"/>
          <a:chExt cx="0" cy="0"/>
        </a:xfrm>
      </p:grpSpPr>
      <p:sp>
        <p:nvSpPr>
          <p:cNvPr id="348" name="Google Shape;348;p49"/>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9" name="Google Shape;349;p49"/>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50" name="Google Shape;350;p49"/>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1" name="Google Shape;351;p49"/>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2" name="Google Shape;352;p4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53" name="Google Shape;353;p49"/>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and SAP">
  <p:cSld name="Title Slide CA and SAP">
    <p:spTree>
      <p:nvGrpSpPr>
        <p:cNvPr id="354" name="Shape 354"/>
        <p:cNvGrpSpPr/>
        <p:nvPr/>
      </p:nvGrpSpPr>
      <p:grpSpPr>
        <a:xfrm>
          <a:off x="0" y="0"/>
          <a:ext cx="0" cy="0"/>
          <a:chOff x="0" y="0"/>
          <a:chExt cx="0" cy="0"/>
        </a:xfrm>
      </p:grpSpPr>
      <p:sp>
        <p:nvSpPr>
          <p:cNvPr id="355" name="Google Shape;355;p50"/>
          <p:cNvSpPr txBox="1"/>
          <p:nvPr>
            <p:ph type="ctrTitle"/>
          </p:nvPr>
        </p:nvSpPr>
        <p:spPr>
          <a:xfrm>
            <a:off x="219319"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56" name="Google Shape;356;p50"/>
          <p:cNvSpPr txBox="1"/>
          <p:nvPr>
            <p:ph idx="1" type="subTitle"/>
          </p:nvPr>
        </p:nvSpPr>
        <p:spPr>
          <a:xfrm>
            <a:off x="219320"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57" name="Google Shape;357;p50"/>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8" name="Google Shape;358;p50"/>
          <p:cNvPicPr preferRelativeResize="0"/>
          <p:nvPr/>
        </p:nvPicPr>
        <p:blipFill rotWithShape="1">
          <a:blip r:embed="rId2">
            <a:alphaModFix/>
          </a:blip>
          <a:srcRect b="0" l="0" r="0" t="0"/>
          <a:stretch/>
        </p:blipFill>
        <p:spPr>
          <a:xfrm>
            <a:off x="304801" y="394130"/>
            <a:ext cx="2235200" cy="210147"/>
          </a:xfrm>
          <a:prstGeom prst="rect">
            <a:avLst/>
          </a:prstGeom>
          <a:noFill/>
          <a:ln>
            <a:noFill/>
          </a:ln>
        </p:spPr>
      </p:pic>
      <p:pic>
        <p:nvPicPr>
          <p:cNvPr id="359" name="Google Shape;359;p50"/>
          <p:cNvPicPr preferRelativeResize="0"/>
          <p:nvPr/>
        </p:nvPicPr>
        <p:blipFill rotWithShape="1">
          <a:blip r:embed="rId3">
            <a:alphaModFix/>
          </a:blip>
          <a:srcRect b="0" l="0" r="0" t="0"/>
          <a:stretch/>
        </p:blipFill>
        <p:spPr>
          <a:xfrm>
            <a:off x="304800" y="5840889"/>
            <a:ext cx="1313901" cy="5080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4">
  <p:cSld name="Section Header 4">
    <p:spTree>
      <p:nvGrpSpPr>
        <p:cNvPr id="360" name="Shape 360"/>
        <p:cNvGrpSpPr/>
        <p:nvPr/>
      </p:nvGrpSpPr>
      <p:grpSpPr>
        <a:xfrm>
          <a:off x="0" y="0"/>
          <a:ext cx="0" cy="0"/>
          <a:chOff x="0" y="0"/>
          <a:chExt cx="0" cy="0"/>
        </a:xfrm>
      </p:grpSpPr>
      <p:sp>
        <p:nvSpPr>
          <p:cNvPr id="361" name="Google Shape;361;p51"/>
          <p:cNvSpPr/>
          <p:nvPr/>
        </p:nvSpPr>
        <p:spPr>
          <a:xfrm>
            <a:off x="0" y="0"/>
            <a:ext cx="9144000" cy="6858000"/>
          </a:xfrm>
          <a:prstGeom prst="rect">
            <a:avLst/>
          </a:prstGeom>
          <a:solidFill>
            <a:srgbClr val="1C9963"/>
          </a:solid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2" name="Google Shape;362;p5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3" name="Google Shape;363;p5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4" name="Google Shape;364;p5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5" name="Google Shape;365;p5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6" name="Google Shape;366;p51"/>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67" name="Google Shape;367;p51"/>
          <p:cNvPicPr preferRelativeResize="0"/>
          <p:nvPr/>
        </p:nvPicPr>
        <p:blipFill rotWithShape="1">
          <a:blip r:embed="rId2">
            <a:alphaModFix/>
          </a:blip>
          <a:srcRect b="0" l="0" r="0" t="0"/>
          <a:stretch/>
        </p:blipFill>
        <p:spPr>
          <a:xfrm>
            <a:off x="304815" y="394130"/>
            <a:ext cx="2235200" cy="21014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2">
  <p:cSld name="Title Slide CA 2">
    <p:spTree>
      <p:nvGrpSpPr>
        <p:cNvPr id="368" name="Shape 368"/>
        <p:cNvGrpSpPr/>
        <p:nvPr/>
      </p:nvGrpSpPr>
      <p:grpSpPr>
        <a:xfrm>
          <a:off x="0" y="0"/>
          <a:ext cx="0" cy="0"/>
          <a:chOff x="0" y="0"/>
          <a:chExt cx="0" cy="0"/>
        </a:xfrm>
      </p:grpSpPr>
      <p:sp>
        <p:nvSpPr>
          <p:cNvPr id="369" name="Google Shape;369;p52"/>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70" name="Google Shape;370;p52"/>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71" name="Google Shape;371;p52"/>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2" name="Google Shape;372;p52"/>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73" name="Google Shape;373;p52"/>
          <p:cNvPicPr preferRelativeResize="0"/>
          <p:nvPr/>
        </p:nvPicPr>
        <p:blipFill rotWithShape="1">
          <a:blip r:embed="rId2">
            <a:alphaModFix/>
          </a:blip>
          <a:srcRect b="0" l="0" r="0" t="0"/>
          <a:stretch/>
        </p:blipFill>
        <p:spPr>
          <a:xfrm>
            <a:off x="304801" y="394130"/>
            <a:ext cx="2235200" cy="2101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A" type="blank">
  <p:cSld name="BLANK">
    <p:spTree>
      <p:nvGrpSpPr>
        <p:cNvPr id="4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43" name="Google Shape;43;p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44" name="Google Shape;44;p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AP Co-Branded">
  <p:cSld name="Title Slide SAP Co-Branded">
    <p:spTree>
      <p:nvGrpSpPr>
        <p:cNvPr id="374" name="Shape 374"/>
        <p:cNvGrpSpPr/>
        <p:nvPr/>
      </p:nvGrpSpPr>
      <p:grpSpPr>
        <a:xfrm>
          <a:off x="0" y="0"/>
          <a:ext cx="0" cy="0"/>
          <a:chOff x="0" y="0"/>
          <a:chExt cx="0" cy="0"/>
        </a:xfrm>
      </p:grpSpPr>
      <p:sp>
        <p:nvSpPr>
          <p:cNvPr id="375" name="Google Shape;375;p53"/>
          <p:cNvSpPr txBox="1"/>
          <p:nvPr>
            <p:ph type="ctrTitle"/>
          </p:nvPr>
        </p:nvSpPr>
        <p:spPr>
          <a:xfrm>
            <a:off x="219319"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76" name="Google Shape;376;p53"/>
          <p:cNvSpPr txBox="1"/>
          <p:nvPr>
            <p:ph idx="1" type="subTitle"/>
          </p:nvPr>
        </p:nvSpPr>
        <p:spPr>
          <a:xfrm>
            <a:off x="219316"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77" name="Google Shape;377;p53"/>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8" name="Google Shape;378;p53"/>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79" name="Google Shape;379;p53"/>
          <p:cNvPicPr preferRelativeResize="0"/>
          <p:nvPr/>
        </p:nvPicPr>
        <p:blipFill rotWithShape="1">
          <a:blip r:embed="rId2">
            <a:alphaModFix/>
          </a:blip>
          <a:srcRect b="0" l="0" r="0" t="0"/>
          <a:stretch/>
        </p:blipFill>
        <p:spPr>
          <a:xfrm>
            <a:off x="304801" y="394130"/>
            <a:ext cx="2235200" cy="21014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 Header 2">
    <p:spTree>
      <p:nvGrpSpPr>
        <p:cNvPr id="380" name="Shape 380"/>
        <p:cNvGrpSpPr/>
        <p:nvPr/>
      </p:nvGrpSpPr>
      <p:grpSpPr>
        <a:xfrm>
          <a:off x="0" y="0"/>
          <a:ext cx="0" cy="0"/>
          <a:chOff x="0" y="0"/>
          <a:chExt cx="0" cy="0"/>
        </a:xfrm>
      </p:grpSpPr>
      <p:sp>
        <p:nvSpPr>
          <p:cNvPr id="381" name="Google Shape;381;p54"/>
          <p:cNvSpPr/>
          <p:nvPr/>
        </p:nvSpPr>
        <p:spPr>
          <a:xfrm>
            <a:off x="0" y="0"/>
            <a:ext cx="9144000" cy="6858000"/>
          </a:xfrm>
          <a:prstGeom prst="rect">
            <a:avLst/>
          </a:prstGeom>
          <a:solidFill>
            <a:srgbClr val="464646"/>
          </a:solid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2" name="Google Shape;382;p54"/>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83" name="Google Shape;383;p54"/>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84" name="Google Shape;384;p54"/>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85" name="Google Shape;385;p54"/>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86" name="Google Shape;386;p54"/>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87" name="Google Shape;387;p54"/>
          <p:cNvPicPr preferRelativeResize="0"/>
          <p:nvPr/>
        </p:nvPicPr>
        <p:blipFill rotWithShape="1">
          <a:blip r:embed="rId2">
            <a:alphaModFix/>
          </a:blip>
          <a:srcRect b="0" l="0" r="0" t="0"/>
          <a:stretch/>
        </p:blipFill>
        <p:spPr>
          <a:xfrm>
            <a:off x="304815" y="394130"/>
            <a:ext cx="2235200" cy="210147"/>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3">
  <p:cSld name="Section Header 3">
    <p:spTree>
      <p:nvGrpSpPr>
        <p:cNvPr id="388" name="Shape 388"/>
        <p:cNvGrpSpPr/>
        <p:nvPr/>
      </p:nvGrpSpPr>
      <p:grpSpPr>
        <a:xfrm>
          <a:off x="0" y="0"/>
          <a:ext cx="0" cy="0"/>
          <a:chOff x="0" y="0"/>
          <a:chExt cx="0" cy="0"/>
        </a:xfrm>
      </p:grpSpPr>
      <p:sp>
        <p:nvSpPr>
          <p:cNvPr id="389" name="Google Shape;389;p55"/>
          <p:cNvSpPr/>
          <p:nvPr/>
        </p:nvSpPr>
        <p:spPr>
          <a:xfrm>
            <a:off x="0" y="0"/>
            <a:ext cx="9144000" cy="6858000"/>
          </a:xfrm>
          <a:prstGeom prst="rect">
            <a:avLst/>
          </a:prstGeom>
          <a:solidFill>
            <a:srgbClr val="A9B0AC"/>
          </a:solid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0" name="Google Shape;390;p55"/>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91" name="Google Shape;391;p55"/>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92" name="Google Shape;392;p55"/>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93" name="Google Shape;393;p55"/>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94" name="Google Shape;394;p55"/>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95" name="Google Shape;395;p55"/>
          <p:cNvPicPr preferRelativeResize="0"/>
          <p:nvPr/>
        </p:nvPicPr>
        <p:blipFill rotWithShape="1">
          <a:blip r:embed="rId2">
            <a:alphaModFix/>
          </a:blip>
          <a:srcRect b="0" l="0" r="0" t="0"/>
          <a:stretch/>
        </p:blipFill>
        <p:spPr>
          <a:xfrm>
            <a:off x="304815" y="394130"/>
            <a:ext cx="2235200" cy="210147"/>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age">
  <p:cSld name="Table Page">
    <p:spTree>
      <p:nvGrpSpPr>
        <p:cNvPr id="396" name="Shape 396"/>
        <p:cNvGrpSpPr/>
        <p:nvPr/>
      </p:nvGrpSpPr>
      <p:grpSpPr>
        <a:xfrm>
          <a:off x="0" y="0"/>
          <a:ext cx="0" cy="0"/>
          <a:chOff x="0" y="0"/>
          <a:chExt cx="0" cy="0"/>
        </a:xfrm>
      </p:grpSpPr>
      <p:sp>
        <p:nvSpPr>
          <p:cNvPr id="397" name="Google Shape;397;p56"/>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98" name="Google Shape;398;p5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9" name="Google Shape;399;p5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00" name="Google Shape;400;p56"/>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or graphic">
  <p:cSld name="Picture or graphic">
    <p:spTree>
      <p:nvGrpSpPr>
        <p:cNvPr id="401" name="Shape 401"/>
        <p:cNvGrpSpPr/>
        <p:nvPr/>
      </p:nvGrpSpPr>
      <p:grpSpPr>
        <a:xfrm>
          <a:off x="0" y="0"/>
          <a:ext cx="0" cy="0"/>
          <a:chOff x="0" y="0"/>
          <a:chExt cx="0" cy="0"/>
        </a:xfrm>
      </p:grpSpPr>
      <p:sp>
        <p:nvSpPr>
          <p:cNvPr id="402" name="Google Shape;402;p57"/>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3" name="Google Shape;403;p5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04" name="Google Shape;404;p5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5" name="Google Shape;405;p5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06" name="Google Shape;406;p57"/>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p:cSld name="Full Bleed Image">
    <p:spTree>
      <p:nvGrpSpPr>
        <p:cNvPr id="407" name="Shape 407"/>
        <p:cNvGrpSpPr/>
        <p:nvPr/>
      </p:nvGrpSpPr>
      <p:grpSpPr>
        <a:xfrm>
          <a:off x="0" y="0"/>
          <a:ext cx="0" cy="0"/>
          <a:chOff x="0" y="0"/>
          <a:chExt cx="0" cy="0"/>
        </a:xfrm>
      </p:grpSpPr>
      <p:sp>
        <p:nvSpPr>
          <p:cNvPr id="408" name="Google Shape;408;p58"/>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9" name="Shape 409"/>
        <p:cNvGrpSpPr/>
        <p:nvPr/>
      </p:nvGrpSpPr>
      <p:grpSpPr>
        <a:xfrm>
          <a:off x="0" y="0"/>
          <a:ext cx="0" cy="0"/>
          <a:chOff x="0" y="0"/>
          <a:chExt cx="0" cy="0"/>
        </a:xfrm>
      </p:grpSpPr>
      <p:sp>
        <p:nvSpPr>
          <p:cNvPr id="410" name="Google Shape;410;p59"/>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11" name="Google Shape;411;p5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2" name="Google Shape;412;p5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13" name="Google Shape;413;p59"/>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A" type="blank">
  <p:cSld name="BLANK">
    <p:spTree>
      <p:nvGrpSpPr>
        <p:cNvPr id="414" name="Shape 414"/>
        <p:cNvGrpSpPr/>
        <p:nvPr/>
      </p:nvGrpSpPr>
      <p:grpSpPr>
        <a:xfrm>
          <a:off x="0" y="0"/>
          <a:ext cx="0" cy="0"/>
          <a:chOff x="0" y="0"/>
          <a:chExt cx="0" cy="0"/>
        </a:xfrm>
      </p:grpSpPr>
      <p:sp>
        <p:nvSpPr>
          <p:cNvPr id="415" name="Google Shape;415;p60"/>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6" name="Google Shape;416;p60"/>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17" name="Google Shape;417;p60"/>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_CA Green">
  <p:cSld name="2_Blank_CA Green">
    <p:spTree>
      <p:nvGrpSpPr>
        <p:cNvPr id="418" name="Shape 418"/>
        <p:cNvGrpSpPr/>
        <p:nvPr/>
      </p:nvGrpSpPr>
      <p:grpSpPr>
        <a:xfrm>
          <a:off x="0" y="0"/>
          <a:ext cx="0" cy="0"/>
          <a:chOff x="0" y="0"/>
          <a:chExt cx="0" cy="0"/>
        </a:xfrm>
      </p:grpSpPr>
      <p:sp>
        <p:nvSpPr>
          <p:cNvPr id="419" name="Google Shape;419;p61"/>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p6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21" name="Google Shape;421;p61"/>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pic>
        <p:nvPicPr>
          <p:cNvPr id="422" name="Google Shape;422;p61"/>
          <p:cNvPicPr preferRelativeResize="0"/>
          <p:nvPr/>
        </p:nvPicPr>
        <p:blipFill rotWithShape="1">
          <a:blip r:embed="rId3">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CA and SAP">
  <p:cSld name="1_Blank_CA and SAP">
    <p:spTree>
      <p:nvGrpSpPr>
        <p:cNvPr id="423" name="Shape 423"/>
        <p:cNvGrpSpPr/>
        <p:nvPr/>
      </p:nvGrpSpPr>
      <p:grpSpPr>
        <a:xfrm>
          <a:off x="0" y="0"/>
          <a:ext cx="0" cy="0"/>
          <a:chOff x="0" y="0"/>
          <a:chExt cx="0" cy="0"/>
        </a:xfrm>
      </p:grpSpPr>
      <p:sp>
        <p:nvSpPr>
          <p:cNvPr id="424" name="Google Shape;424;p6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5" name="Google Shape;425;p6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26" name="Google Shape;426;p62"/>
          <p:cNvPicPr preferRelativeResize="0"/>
          <p:nvPr/>
        </p:nvPicPr>
        <p:blipFill rotWithShape="1">
          <a:blip r:embed="rId2">
            <a:alphaModFix/>
          </a:blip>
          <a:srcRect b="0" l="0" r="0" t="0"/>
          <a:stretch/>
        </p:blipFill>
        <p:spPr>
          <a:xfrm>
            <a:off x="304800" y="6533798"/>
            <a:ext cx="3057281" cy="133571"/>
          </a:xfrm>
          <a:prstGeom prst="rect">
            <a:avLst/>
          </a:prstGeom>
          <a:noFill/>
          <a:ln>
            <a:noFill/>
          </a:ln>
        </p:spPr>
      </p:pic>
      <p:pic>
        <p:nvPicPr>
          <p:cNvPr id="427" name="Google Shape;427;p62"/>
          <p:cNvPicPr preferRelativeResize="0"/>
          <p:nvPr/>
        </p:nvPicPr>
        <p:blipFill rotWithShape="1">
          <a:blip r:embed="rId3">
            <a:alphaModFix/>
          </a:blip>
          <a:srcRect b="0" l="0" r="0" t="0"/>
          <a:stretch/>
        </p:blipFill>
        <p:spPr>
          <a:xfrm>
            <a:off x="304801" y="394130"/>
            <a:ext cx="2235200" cy="210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age">
  <p:cSld name="Table Page">
    <p:spTree>
      <p:nvGrpSpPr>
        <p:cNvPr id="45" name="Shape 45"/>
        <p:cNvGrpSpPr/>
        <p:nvPr/>
      </p:nvGrpSpPr>
      <p:grpSpPr>
        <a:xfrm>
          <a:off x="0" y="0"/>
          <a:ext cx="0" cy="0"/>
          <a:chOff x="0" y="0"/>
          <a:chExt cx="0" cy="0"/>
        </a:xfrm>
      </p:grpSpPr>
      <p:sp>
        <p:nvSpPr>
          <p:cNvPr id="46" name="Google Shape;46;p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7" name="Google Shape;47;p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48" name="Google Shape;48;p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49" name="Google Shape;49;p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8" name="Shape 428"/>
        <p:cNvGrpSpPr/>
        <p:nvPr/>
      </p:nvGrpSpPr>
      <p:grpSpPr>
        <a:xfrm>
          <a:off x="0" y="0"/>
          <a:ext cx="0" cy="0"/>
          <a:chOff x="0" y="0"/>
          <a:chExt cx="0" cy="0"/>
        </a:xfrm>
      </p:grpSpPr>
      <p:sp>
        <p:nvSpPr>
          <p:cNvPr id="429" name="Google Shape;429;p63"/>
          <p:cNvSpPr txBox="1"/>
          <p:nvPr>
            <p:ph type="title"/>
          </p:nvPr>
        </p:nvSpPr>
        <p:spPr>
          <a:xfrm>
            <a:off x="304800" y="279398"/>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30" name="Google Shape;430;p63"/>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1" name="Google Shape;431;p63"/>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2" name="Google Shape;432;p6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3" name="Google Shape;433;p6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4" name="Google Shape;434;p63">
            <a:hlinkClick r:id="rId2"/>
          </p:cNvPr>
          <p:cNvSpPr/>
          <p:nvPr/>
        </p:nvSpPr>
        <p:spPr>
          <a:xfrm>
            <a:off x="3542585" y="6519775"/>
            <a:ext cx="1906800" cy="175500"/>
          </a:xfrm>
          <a:prstGeom prst="rect">
            <a:avLst/>
          </a:prstGeom>
          <a:no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35" name="Shape 435"/>
        <p:cNvGrpSpPr/>
        <p:nvPr/>
      </p:nvGrpSpPr>
      <p:grpSpPr>
        <a:xfrm>
          <a:off x="0" y="0"/>
          <a:ext cx="0" cy="0"/>
          <a:chOff x="0" y="0"/>
          <a:chExt cx="0" cy="0"/>
        </a:xfrm>
      </p:grpSpPr>
      <p:sp>
        <p:nvSpPr>
          <p:cNvPr id="436" name="Google Shape;436;p64"/>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37" name="Google Shape;437;p64"/>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8" name="Google Shape;438;p64"/>
          <p:cNvSpPr txBox="1"/>
          <p:nvPr>
            <p:ph idx="2" type="body"/>
          </p:nvPr>
        </p:nvSpPr>
        <p:spPr>
          <a:xfrm>
            <a:off x="304800" y="2015410"/>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39" name="Google Shape;439;p64"/>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40" name="Google Shape;440;p64"/>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1" name="Google Shape;441;p6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2" name="Google Shape;442;p6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3" name="Google Shape;443;p64">
            <a:hlinkClick r:id="rId2"/>
          </p:cNvPr>
          <p:cNvSpPr/>
          <p:nvPr/>
        </p:nvSpPr>
        <p:spPr>
          <a:xfrm>
            <a:off x="3542585" y="6519775"/>
            <a:ext cx="1906800" cy="175500"/>
          </a:xfrm>
          <a:prstGeom prst="rect">
            <a:avLst/>
          </a:prstGeom>
          <a:no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444" name="Shape 444"/>
        <p:cNvGrpSpPr/>
        <p:nvPr/>
      </p:nvGrpSpPr>
      <p:grpSpPr>
        <a:xfrm>
          <a:off x="0" y="0"/>
          <a:ext cx="0" cy="0"/>
          <a:chOff x="0" y="0"/>
          <a:chExt cx="0" cy="0"/>
        </a:xfrm>
      </p:grpSpPr>
      <p:sp>
        <p:nvSpPr>
          <p:cNvPr id="445" name="Google Shape;445;p65"/>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46" name="Google Shape;446;p65"/>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47" name="Google Shape;447;p65"/>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65"/>
          <p:cNvSpPr txBox="1"/>
          <p:nvPr>
            <p:ph idx="3" type="body"/>
          </p:nvPr>
        </p:nvSpPr>
        <p:spPr>
          <a:xfrm>
            <a:off x="4673600" y="5646676"/>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9" name="Google Shape;449;p65"/>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0" name="Google Shape;450;p65"/>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s and Text">
  <p:cSld name="2 Images and Text">
    <p:spTree>
      <p:nvGrpSpPr>
        <p:cNvPr id="451" name="Shape 451"/>
        <p:cNvGrpSpPr/>
        <p:nvPr/>
      </p:nvGrpSpPr>
      <p:grpSpPr>
        <a:xfrm>
          <a:off x="0" y="0"/>
          <a:ext cx="0" cy="0"/>
          <a:chOff x="0" y="0"/>
          <a:chExt cx="0" cy="0"/>
        </a:xfrm>
      </p:grpSpPr>
      <p:sp>
        <p:nvSpPr>
          <p:cNvPr id="452" name="Google Shape;452;p66"/>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53" name="Google Shape;453;p66"/>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54" name="Google Shape;454;p66"/>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55" name="Google Shape;455;p66"/>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66"/>
          <p:cNvSpPr txBox="1"/>
          <p:nvPr>
            <p:ph idx="4" type="body"/>
          </p:nvPr>
        </p:nvSpPr>
        <p:spPr>
          <a:xfrm>
            <a:off x="4673600" y="5646676"/>
            <a:ext cx="4057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7" name="Google Shape;457;p66"/>
          <p:cNvSpPr txBox="1"/>
          <p:nvPr>
            <p:ph idx="5" type="body"/>
          </p:nvPr>
        </p:nvSpPr>
        <p:spPr>
          <a:xfrm>
            <a:off x="4673600" y="3354830"/>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8" name="Google Shape;458;p6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9" name="Google Shape;459;p6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p:cSld name="Two Images">
    <p:spTree>
      <p:nvGrpSpPr>
        <p:cNvPr id="460" name="Shape 460"/>
        <p:cNvGrpSpPr/>
        <p:nvPr/>
      </p:nvGrpSpPr>
      <p:grpSpPr>
        <a:xfrm>
          <a:off x="0" y="0"/>
          <a:ext cx="0" cy="0"/>
          <a:chOff x="0" y="0"/>
          <a:chExt cx="0" cy="0"/>
        </a:xfrm>
      </p:grpSpPr>
      <p:sp>
        <p:nvSpPr>
          <p:cNvPr id="461" name="Google Shape;461;p67"/>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2" name="Google Shape;462;p67"/>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63" name="Google Shape;463;p67"/>
          <p:cNvSpPr txBox="1"/>
          <p:nvPr>
            <p:ph idx="1" type="body"/>
          </p:nvPr>
        </p:nvSpPr>
        <p:spPr>
          <a:xfrm>
            <a:off x="4683119" y="5646676"/>
            <a:ext cx="4003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4" name="Google Shape;464;p67"/>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5" name="Google Shape;465;p67"/>
          <p:cNvSpPr txBox="1"/>
          <p:nvPr>
            <p:ph idx="4" type="body"/>
          </p:nvPr>
        </p:nvSpPr>
        <p:spPr>
          <a:xfrm>
            <a:off x="304800" y="5646676"/>
            <a:ext cx="4225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6" name="Google Shape;466;p6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7" name="Google Shape;467;p6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mages">
  <p:cSld name="Four Images">
    <p:spTree>
      <p:nvGrpSpPr>
        <p:cNvPr id="468" name="Shape 468"/>
        <p:cNvGrpSpPr/>
        <p:nvPr/>
      </p:nvGrpSpPr>
      <p:grpSpPr>
        <a:xfrm>
          <a:off x="0" y="0"/>
          <a:ext cx="0" cy="0"/>
          <a:chOff x="0" y="0"/>
          <a:chExt cx="0" cy="0"/>
        </a:xfrm>
      </p:grpSpPr>
      <p:sp>
        <p:nvSpPr>
          <p:cNvPr id="469" name="Google Shape;469;p68"/>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0" name="Google Shape;470;p68"/>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1" name="Google Shape;471;p68"/>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2" name="Google Shape;472;p68"/>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3" name="Google Shape;473;p68"/>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74" name="Google Shape;474;p68"/>
          <p:cNvSpPr txBox="1"/>
          <p:nvPr>
            <p:ph idx="1" type="body"/>
          </p:nvPr>
        </p:nvSpPr>
        <p:spPr>
          <a:xfrm>
            <a:off x="4533898" y="5646676"/>
            <a:ext cx="41529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5" name="Google Shape;475;p68"/>
          <p:cNvSpPr txBox="1"/>
          <p:nvPr>
            <p:ph idx="6" type="body"/>
          </p:nvPr>
        </p:nvSpPr>
        <p:spPr>
          <a:xfrm>
            <a:off x="304800" y="5646676"/>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6" name="Google Shape;476;p68"/>
          <p:cNvSpPr txBox="1"/>
          <p:nvPr>
            <p:ph idx="7" type="body"/>
          </p:nvPr>
        </p:nvSpPr>
        <p:spPr>
          <a:xfrm>
            <a:off x="4530721" y="3354830"/>
            <a:ext cx="4156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7" name="Google Shape;477;p68"/>
          <p:cNvSpPr txBox="1"/>
          <p:nvPr>
            <p:ph idx="8" type="body"/>
          </p:nvPr>
        </p:nvSpPr>
        <p:spPr>
          <a:xfrm>
            <a:off x="304801" y="3354830"/>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8" name="Google Shape;478;p6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9" name="Google Shape;479;p6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3">
  <p:cSld name="Section Header 3">
    <p:spTree>
      <p:nvGrpSpPr>
        <p:cNvPr id="483" name="Shape 483"/>
        <p:cNvGrpSpPr/>
        <p:nvPr/>
      </p:nvGrpSpPr>
      <p:grpSpPr>
        <a:xfrm>
          <a:off x="0" y="0"/>
          <a:ext cx="0" cy="0"/>
          <a:chOff x="0" y="0"/>
          <a:chExt cx="0" cy="0"/>
        </a:xfrm>
      </p:grpSpPr>
      <p:sp>
        <p:nvSpPr>
          <p:cNvPr id="484" name="Google Shape;484;p70"/>
          <p:cNvSpPr/>
          <p:nvPr/>
        </p:nvSpPr>
        <p:spPr>
          <a:xfrm>
            <a:off x="0" y="0"/>
            <a:ext cx="9144000" cy="6858000"/>
          </a:xfrm>
          <a:prstGeom prst="rect">
            <a:avLst/>
          </a:prstGeom>
          <a:solidFill>
            <a:srgbClr val="A9B0AC"/>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5" name="Google Shape;485;p70"/>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86" name="Google Shape;486;p70"/>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87" name="Google Shape;487;p70"/>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88" name="Google Shape;488;p70"/>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89" name="Google Shape;489;p70"/>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90" name="Google Shape;490;p70"/>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4">
  <p:cSld name="Section Header 4">
    <p:spTree>
      <p:nvGrpSpPr>
        <p:cNvPr id="491" name="Shape 491"/>
        <p:cNvGrpSpPr/>
        <p:nvPr/>
      </p:nvGrpSpPr>
      <p:grpSpPr>
        <a:xfrm>
          <a:off x="0" y="0"/>
          <a:ext cx="0" cy="0"/>
          <a:chOff x="0" y="0"/>
          <a:chExt cx="0" cy="0"/>
        </a:xfrm>
      </p:grpSpPr>
      <p:sp>
        <p:nvSpPr>
          <p:cNvPr id="492" name="Google Shape;492;p71"/>
          <p:cNvSpPr/>
          <p:nvPr/>
        </p:nvSpPr>
        <p:spPr>
          <a:xfrm>
            <a:off x="0" y="0"/>
            <a:ext cx="9144000" cy="6858000"/>
          </a:xfrm>
          <a:prstGeom prst="rect">
            <a:avLst/>
          </a:prstGeom>
          <a:solidFill>
            <a:srgbClr val="1C9963"/>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3" name="Google Shape;493;p71"/>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94" name="Google Shape;494;p71"/>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95" name="Google Shape;495;p71"/>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96" name="Google Shape;496;p71"/>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97" name="Google Shape;497;p71"/>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98" name="Google Shape;498;p71"/>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Copy" type="obj">
  <p:cSld name="OBJECT">
    <p:spTree>
      <p:nvGrpSpPr>
        <p:cNvPr id="499" name="Shape 499"/>
        <p:cNvGrpSpPr/>
        <p:nvPr/>
      </p:nvGrpSpPr>
      <p:grpSpPr>
        <a:xfrm>
          <a:off x="0" y="0"/>
          <a:ext cx="0" cy="0"/>
          <a:chOff x="0" y="0"/>
          <a:chExt cx="0" cy="0"/>
        </a:xfrm>
      </p:grpSpPr>
      <p:sp>
        <p:nvSpPr>
          <p:cNvPr id="500" name="Google Shape;500;p72"/>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1" name="Google Shape;501;p72"/>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02" name="Google Shape;502;p72"/>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3" name="Google Shape;503;p72"/>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4" name="Google Shape;504;p7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05" name="Google Shape;505;p7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and SAP">
  <p:cSld name="Title Slide CA and SAP">
    <p:spTree>
      <p:nvGrpSpPr>
        <p:cNvPr id="506" name="Shape 506"/>
        <p:cNvGrpSpPr/>
        <p:nvPr/>
      </p:nvGrpSpPr>
      <p:grpSpPr>
        <a:xfrm>
          <a:off x="0" y="0"/>
          <a:ext cx="0" cy="0"/>
          <a:chOff x="0" y="0"/>
          <a:chExt cx="0" cy="0"/>
        </a:xfrm>
      </p:grpSpPr>
      <p:sp>
        <p:nvSpPr>
          <p:cNvPr id="507" name="Google Shape;507;p73"/>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08" name="Google Shape;508;p73"/>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09" name="Google Shape;509;p73"/>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10" name="Google Shape;510;p73"/>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511" name="Google Shape;511;p73"/>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 Header 2">
    <p:spTree>
      <p:nvGrpSpPr>
        <p:cNvPr id="50"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2" name="Google Shape;52;p8"/>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 name="Google Shape;53;p8"/>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 name="Google Shape;54;p8"/>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5" name="Google Shape;55;p8"/>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6" name="Google Shape;56;p8"/>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7" name="Google Shape;57;p8"/>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2" name="Shape 512"/>
        <p:cNvGrpSpPr/>
        <p:nvPr/>
      </p:nvGrpSpPr>
      <p:grpSpPr>
        <a:xfrm>
          <a:off x="0" y="0"/>
          <a:ext cx="0" cy="0"/>
          <a:chOff x="0" y="0"/>
          <a:chExt cx="0" cy="0"/>
        </a:xfrm>
      </p:grpSpPr>
      <p:sp>
        <p:nvSpPr>
          <p:cNvPr id="513" name="Google Shape;513;p74"/>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14" name="Google Shape;514;p74"/>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5" name="Google Shape;515;p74"/>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16" name="Google Shape;516;p74"/>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7" name="Google Shape;517;p74"/>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18" name="Google Shape;518;p7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9" name="Google Shape;519;p7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20" name="Google Shape;520;p74">
            <a:hlinkClick r:id="rId2"/>
          </p:cNvPr>
          <p:cNvSpPr/>
          <p:nvPr/>
        </p:nvSpPr>
        <p:spPr>
          <a:xfrm>
            <a:off x="3542586" y="6519775"/>
            <a:ext cx="1906800" cy="175500"/>
          </a:xfrm>
          <a:prstGeom prst="rect">
            <a:avLst/>
          </a:prstGeom>
          <a:no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2">
  <p:cSld name="Title Slide CA 2">
    <p:spTree>
      <p:nvGrpSpPr>
        <p:cNvPr id="521" name="Shape 521"/>
        <p:cNvGrpSpPr/>
        <p:nvPr/>
      </p:nvGrpSpPr>
      <p:grpSpPr>
        <a:xfrm>
          <a:off x="0" y="0"/>
          <a:ext cx="0" cy="0"/>
          <a:chOff x="0" y="0"/>
          <a:chExt cx="0" cy="0"/>
        </a:xfrm>
      </p:grpSpPr>
      <p:sp>
        <p:nvSpPr>
          <p:cNvPr id="522" name="Google Shape;522;p75"/>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23" name="Google Shape;523;p75"/>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24" name="Google Shape;524;p75"/>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75"/>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26" name="Google Shape;526;p75"/>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AP Co-Branded">
  <p:cSld name="Title Slide SAP Co-Branded">
    <p:spTree>
      <p:nvGrpSpPr>
        <p:cNvPr id="527" name="Shape 527"/>
        <p:cNvGrpSpPr/>
        <p:nvPr/>
      </p:nvGrpSpPr>
      <p:grpSpPr>
        <a:xfrm>
          <a:off x="0" y="0"/>
          <a:ext cx="0" cy="0"/>
          <a:chOff x="0" y="0"/>
          <a:chExt cx="0" cy="0"/>
        </a:xfrm>
      </p:grpSpPr>
      <p:sp>
        <p:nvSpPr>
          <p:cNvPr id="528" name="Google Shape;528;p76"/>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29" name="Google Shape;529;p76"/>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30" name="Google Shape;530;p76"/>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1" name="Google Shape;531;p76"/>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32" name="Google Shape;532;p76"/>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age">
  <p:cSld name="Table Page">
    <p:spTree>
      <p:nvGrpSpPr>
        <p:cNvPr id="533" name="Shape 533"/>
        <p:cNvGrpSpPr/>
        <p:nvPr/>
      </p:nvGrpSpPr>
      <p:grpSpPr>
        <a:xfrm>
          <a:off x="0" y="0"/>
          <a:ext cx="0" cy="0"/>
          <a:chOff x="0" y="0"/>
          <a:chExt cx="0" cy="0"/>
        </a:xfrm>
      </p:grpSpPr>
      <p:sp>
        <p:nvSpPr>
          <p:cNvPr id="534" name="Google Shape;534;p77"/>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35" name="Google Shape;535;p7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6" name="Google Shape;536;p7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37" name="Google Shape;537;p77"/>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age">
  <p:cSld name="Chart Page">
    <p:spTree>
      <p:nvGrpSpPr>
        <p:cNvPr id="538" name="Shape 538"/>
        <p:cNvGrpSpPr/>
        <p:nvPr/>
      </p:nvGrpSpPr>
      <p:grpSpPr>
        <a:xfrm>
          <a:off x="0" y="0"/>
          <a:ext cx="0" cy="0"/>
          <a:chOff x="0" y="0"/>
          <a:chExt cx="0" cy="0"/>
        </a:xfrm>
      </p:grpSpPr>
      <p:sp>
        <p:nvSpPr>
          <p:cNvPr id="539" name="Google Shape;539;p78"/>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0" name="Google Shape;540;p78"/>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41" name="Google Shape;541;p7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2" name="Google Shape;542;p7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43" name="Google Shape;543;p7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or graphic">
  <p:cSld name="Picture or graphic">
    <p:spTree>
      <p:nvGrpSpPr>
        <p:cNvPr id="544" name="Shape 544"/>
        <p:cNvGrpSpPr/>
        <p:nvPr/>
      </p:nvGrpSpPr>
      <p:grpSpPr>
        <a:xfrm>
          <a:off x="0" y="0"/>
          <a:ext cx="0" cy="0"/>
          <a:chOff x="0" y="0"/>
          <a:chExt cx="0" cy="0"/>
        </a:xfrm>
      </p:grpSpPr>
      <p:sp>
        <p:nvSpPr>
          <p:cNvPr id="545" name="Google Shape;545;p79"/>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6" name="Google Shape;546;p79"/>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47" name="Google Shape;547;p7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8" name="Google Shape;548;p7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49" name="Google Shape;549;p7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p:cSld name="Contents Page">
    <p:spTree>
      <p:nvGrpSpPr>
        <p:cNvPr id="550" name="Shape 550"/>
        <p:cNvGrpSpPr/>
        <p:nvPr/>
      </p:nvGrpSpPr>
      <p:grpSpPr>
        <a:xfrm>
          <a:off x="0" y="0"/>
          <a:ext cx="0" cy="0"/>
          <a:chOff x="0" y="0"/>
          <a:chExt cx="0" cy="0"/>
        </a:xfrm>
      </p:grpSpPr>
      <p:sp>
        <p:nvSpPr>
          <p:cNvPr id="551" name="Google Shape;551;p8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Arial"/>
              <a:ea typeface="Arial"/>
              <a:cs typeface="Arial"/>
              <a:sym typeface="Arial"/>
            </a:endParaRPr>
          </a:p>
        </p:txBody>
      </p:sp>
      <p:sp>
        <p:nvSpPr>
          <p:cNvPr id="552" name="Google Shape;552;p8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3" name="Google Shape;553;p80"/>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54" name="Google Shape;554;p80"/>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5" name="Google Shape;555;p80"/>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6" name="Google Shape;556;p80"/>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7" name="Google Shape;557;p80"/>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8" name="Google Shape;558;p80"/>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9" name="Google Shape;559;p80"/>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0" name="Google Shape;560;p80"/>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1" name="Google Shape;561;p80"/>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2" name="Google Shape;562;p80"/>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3" name="Google Shape;563;p80"/>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4" name="Google Shape;564;p80"/>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5" name="Google Shape;565;p80"/>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66" name="Google Shape;566;p80"/>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p:cSld name="Full Bleed Image">
    <p:spTree>
      <p:nvGrpSpPr>
        <p:cNvPr id="567" name="Shape 567"/>
        <p:cNvGrpSpPr/>
        <p:nvPr/>
      </p:nvGrpSpPr>
      <p:grpSpPr>
        <a:xfrm>
          <a:off x="0" y="0"/>
          <a:ext cx="0" cy="0"/>
          <a:chOff x="0" y="0"/>
          <a:chExt cx="0" cy="0"/>
        </a:xfrm>
      </p:grpSpPr>
      <p:sp>
        <p:nvSpPr>
          <p:cNvPr id="568" name="Google Shape;568;p81"/>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9" name="Shape 569"/>
        <p:cNvGrpSpPr/>
        <p:nvPr/>
      </p:nvGrpSpPr>
      <p:grpSpPr>
        <a:xfrm>
          <a:off x="0" y="0"/>
          <a:ext cx="0" cy="0"/>
          <a:chOff x="0" y="0"/>
          <a:chExt cx="0" cy="0"/>
        </a:xfrm>
      </p:grpSpPr>
      <p:sp>
        <p:nvSpPr>
          <p:cNvPr id="570" name="Google Shape;570;p82"/>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71" name="Google Shape;571;p8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2" name="Google Shape;572;p8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73" name="Google Shape;573;p8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A" type="blank">
  <p:cSld name="BLANK">
    <p:spTree>
      <p:nvGrpSpPr>
        <p:cNvPr id="574" name="Shape 574"/>
        <p:cNvGrpSpPr/>
        <p:nvPr/>
      </p:nvGrpSpPr>
      <p:grpSpPr>
        <a:xfrm>
          <a:off x="0" y="0"/>
          <a:ext cx="0" cy="0"/>
          <a:chOff x="0" y="0"/>
          <a:chExt cx="0" cy="0"/>
        </a:xfrm>
      </p:grpSpPr>
      <p:sp>
        <p:nvSpPr>
          <p:cNvPr id="575" name="Google Shape;575;p8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6" name="Google Shape;576;p8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77" name="Google Shape;577;p8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8" name="Shape 58"/>
        <p:cNvGrpSpPr/>
        <p:nvPr/>
      </p:nvGrpSpPr>
      <p:grpSpPr>
        <a:xfrm>
          <a:off x="0" y="0"/>
          <a:ext cx="0" cy="0"/>
          <a:chOff x="0" y="0"/>
          <a:chExt cx="0" cy="0"/>
        </a:xfrm>
      </p:grpSpPr>
      <p:sp>
        <p:nvSpPr>
          <p:cNvPr id="59" name="Google Shape;59;p9"/>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0" name="Google Shape;60;p9"/>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304800" y="2015408"/>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Google Shape;62;p9"/>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9"/>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4" name="Google Shape;64;p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5" name="Google Shape;65;p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_CA Green">
  <p:cSld name="2_Blank_CA Green">
    <p:spTree>
      <p:nvGrpSpPr>
        <p:cNvPr id="578" name="Shape 578"/>
        <p:cNvGrpSpPr/>
        <p:nvPr/>
      </p:nvGrpSpPr>
      <p:grpSpPr>
        <a:xfrm>
          <a:off x="0" y="0"/>
          <a:ext cx="0" cy="0"/>
          <a:chOff x="0" y="0"/>
          <a:chExt cx="0" cy="0"/>
        </a:xfrm>
      </p:grpSpPr>
      <p:sp>
        <p:nvSpPr>
          <p:cNvPr id="579" name="Google Shape;579;p84"/>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0" name="Google Shape;580;p8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81" name="Google Shape;581;p8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582" name="Google Shape;582;p84"/>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CA and SAP">
  <p:cSld name="1_Blank_CA and SAP">
    <p:spTree>
      <p:nvGrpSpPr>
        <p:cNvPr id="583" name="Shape 583"/>
        <p:cNvGrpSpPr/>
        <p:nvPr/>
      </p:nvGrpSpPr>
      <p:grpSpPr>
        <a:xfrm>
          <a:off x="0" y="0"/>
          <a:ext cx="0" cy="0"/>
          <a:chOff x="0" y="0"/>
          <a:chExt cx="0" cy="0"/>
        </a:xfrm>
      </p:grpSpPr>
      <p:sp>
        <p:nvSpPr>
          <p:cNvPr id="584" name="Google Shape;584;p8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5" name="Google Shape;585;p8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86" name="Google Shape;586;p85"/>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587" name="Google Shape;587;p85"/>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88" name="Shape 588"/>
        <p:cNvGrpSpPr/>
        <p:nvPr/>
      </p:nvGrpSpPr>
      <p:grpSpPr>
        <a:xfrm>
          <a:off x="0" y="0"/>
          <a:ext cx="0" cy="0"/>
          <a:chOff x="0" y="0"/>
          <a:chExt cx="0" cy="0"/>
        </a:xfrm>
      </p:grpSpPr>
      <p:sp>
        <p:nvSpPr>
          <p:cNvPr id="589" name="Google Shape;589;p86"/>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0" name="Google Shape;590;p86"/>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86"/>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8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3" name="Google Shape;593;p8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4" name="Google Shape;594;p86">
            <a:hlinkClick r:id="rId2"/>
          </p:cNvPr>
          <p:cNvSpPr/>
          <p:nvPr/>
        </p:nvSpPr>
        <p:spPr>
          <a:xfrm>
            <a:off x="3542586" y="6519775"/>
            <a:ext cx="1906800" cy="175500"/>
          </a:xfrm>
          <a:prstGeom prst="rect">
            <a:avLst/>
          </a:prstGeom>
          <a:no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595" name="Shape 595"/>
        <p:cNvGrpSpPr/>
        <p:nvPr/>
      </p:nvGrpSpPr>
      <p:grpSpPr>
        <a:xfrm>
          <a:off x="0" y="0"/>
          <a:ext cx="0" cy="0"/>
          <a:chOff x="0" y="0"/>
          <a:chExt cx="0" cy="0"/>
        </a:xfrm>
      </p:grpSpPr>
      <p:sp>
        <p:nvSpPr>
          <p:cNvPr id="596" name="Google Shape;596;p87"/>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97" name="Google Shape;597;p87"/>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8" name="Google Shape;598;p87"/>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87"/>
          <p:cNvSpPr txBox="1"/>
          <p:nvPr>
            <p:ph idx="3" type="body"/>
          </p:nvPr>
        </p:nvSpPr>
        <p:spPr>
          <a:xfrm>
            <a:off x="4673600" y="5646677"/>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0" name="Google Shape;600;p8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1" name="Google Shape;601;p8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s and Text">
  <p:cSld name="2 Images and Text">
    <p:spTree>
      <p:nvGrpSpPr>
        <p:cNvPr id="602" name="Shape 602"/>
        <p:cNvGrpSpPr/>
        <p:nvPr/>
      </p:nvGrpSpPr>
      <p:grpSpPr>
        <a:xfrm>
          <a:off x="0" y="0"/>
          <a:ext cx="0" cy="0"/>
          <a:chOff x="0" y="0"/>
          <a:chExt cx="0" cy="0"/>
        </a:xfrm>
      </p:grpSpPr>
      <p:sp>
        <p:nvSpPr>
          <p:cNvPr id="603" name="Google Shape;603;p88"/>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04" name="Google Shape;604;p88"/>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05" name="Google Shape;605;p88"/>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06" name="Google Shape;606;p88"/>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88"/>
          <p:cNvSpPr txBox="1"/>
          <p:nvPr>
            <p:ph idx="4" type="body"/>
          </p:nvPr>
        </p:nvSpPr>
        <p:spPr>
          <a:xfrm>
            <a:off x="4673600" y="5646677"/>
            <a:ext cx="4057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8" name="Google Shape;608;p88"/>
          <p:cNvSpPr txBox="1"/>
          <p:nvPr>
            <p:ph idx="5" type="body"/>
          </p:nvPr>
        </p:nvSpPr>
        <p:spPr>
          <a:xfrm>
            <a:off x="4673600" y="3354831"/>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8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0" name="Google Shape;610;p8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s">
  <p:cSld name="Two Images">
    <p:spTree>
      <p:nvGrpSpPr>
        <p:cNvPr id="611" name="Shape 611"/>
        <p:cNvGrpSpPr/>
        <p:nvPr/>
      </p:nvGrpSpPr>
      <p:grpSpPr>
        <a:xfrm>
          <a:off x="0" y="0"/>
          <a:ext cx="0" cy="0"/>
          <a:chOff x="0" y="0"/>
          <a:chExt cx="0" cy="0"/>
        </a:xfrm>
      </p:grpSpPr>
      <p:sp>
        <p:nvSpPr>
          <p:cNvPr id="612" name="Google Shape;612;p89"/>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3" name="Google Shape;613;p89"/>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14" name="Google Shape;614;p89"/>
          <p:cNvSpPr txBox="1"/>
          <p:nvPr>
            <p:ph idx="1" type="body"/>
          </p:nvPr>
        </p:nvSpPr>
        <p:spPr>
          <a:xfrm>
            <a:off x="4683120" y="5646677"/>
            <a:ext cx="4003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5" name="Google Shape;615;p89"/>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6" name="Google Shape;616;p89"/>
          <p:cNvSpPr txBox="1"/>
          <p:nvPr>
            <p:ph idx="4" type="body"/>
          </p:nvPr>
        </p:nvSpPr>
        <p:spPr>
          <a:xfrm>
            <a:off x="304800" y="5646677"/>
            <a:ext cx="4225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7" name="Google Shape;617;p8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8" name="Google Shape;618;p8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mages">
  <p:cSld name="Four Images">
    <p:spTree>
      <p:nvGrpSpPr>
        <p:cNvPr id="619" name="Shape 619"/>
        <p:cNvGrpSpPr/>
        <p:nvPr/>
      </p:nvGrpSpPr>
      <p:grpSpPr>
        <a:xfrm>
          <a:off x="0" y="0"/>
          <a:ext cx="0" cy="0"/>
          <a:chOff x="0" y="0"/>
          <a:chExt cx="0" cy="0"/>
        </a:xfrm>
      </p:grpSpPr>
      <p:sp>
        <p:nvSpPr>
          <p:cNvPr id="620" name="Google Shape;620;p90"/>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21" name="Google Shape;621;p90"/>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22" name="Google Shape;622;p90"/>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23" name="Google Shape;623;p90"/>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24" name="Google Shape;624;p90"/>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25" name="Google Shape;625;p90"/>
          <p:cNvSpPr txBox="1"/>
          <p:nvPr>
            <p:ph idx="1" type="body"/>
          </p:nvPr>
        </p:nvSpPr>
        <p:spPr>
          <a:xfrm>
            <a:off x="4533898" y="5646677"/>
            <a:ext cx="41529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6" name="Google Shape;626;p90"/>
          <p:cNvSpPr txBox="1"/>
          <p:nvPr>
            <p:ph idx="6" type="body"/>
          </p:nvPr>
        </p:nvSpPr>
        <p:spPr>
          <a:xfrm>
            <a:off x="304800" y="5646677"/>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7" name="Google Shape;627;p90"/>
          <p:cNvSpPr txBox="1"/>
          <p:nvPr>
            <p:ph idx="7" type="body"/>
          </p:nvPr>
        </p:nvSpPr>
        <p:spPr>
          <a:xfrm>
            <a:off x="4530722" y="3354831"/>
            <a:ext cx="4156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8" name="Google Shape;628;p90"/>
          <p:cNvSpPr txBox="1"/>
          <p:nvPr>
            <p:ph idx="8" type="body"/>
          </p:nvPr>
        </p:nvSpPr>
        <p:spPr>
          <a:xfrm>
            <a:off x="304801" y="3354831"/>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9" name="Google Shape;629;p9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0" name="Google Shape;630;p9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631" name="Shape 631"/>
        <p:cNvGrpSpPr/>
        <p:nvPr/>
      </p:nvGrpSpPr>
      <p:grpSpPr>
        <a:xfrm>
          <a:off x="0" y="0"/>
          <a:ext cx="0" cy="0"/>
          <a:chOff x="0" y="0"/>
          <a:chExt cx="0" cy="0"/>
        </a:xfrm>
      </p:grpSpPr>
      <p:sp>
        <p:nvSpPr>
          <p:cNvPr id="632" name="Google Shape;632;p91"/>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9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91"/>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91"/>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91"/>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p91"/>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8" name="Google Shape;638;p91"/>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639" name="Google Shape;639;p91"/>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91"/>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91"/>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642" name="Google Shape;642;p91"/>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643" name="Google Shape;643;p91"/>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644" name="Google Shape;644;p91"/>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5" name="Google Shape;645;p91"/>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6" name="Google Shape;646;p91"/>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647" name="Google Shape;647;p91"/>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Copy" type="obj">
  <p:cSld name="OBJECT">
    <p:spTree>
      <p:nvGrpSpPr>
        <p:cNvPr id="651" name="Shape 651"/>
        <p:cNvGrpSpPr/>
        <p:nvPr/>
      </p:nvGrpSpPr>
      <p:grpSpPr>
        <a:xfrm>
          <a:off x="0" y="0"/>
          <a:ext cx="0" cy="0"/>
          <a:chOff x="0" y="0"/>
          <a:chExt cx="0" cy="0"/>
        </a:xfrm>
      </p:grpSpPr>
      <p:sp>
        <p:nvSpPr>
          <p:cNvPr id="652" name="Google Shape;652;p93"/>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53" name="Google Shape;653;p93"/>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54" name="Google Shape;654;p93"/>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5" name="Google Shape;655;p93"/>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56" name="Google Shape;656;p9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657" name="Google Shape;657;p9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4">
  <p:cSld name="Section Header 4">
    <p:spTree>
      <p:nvGrpSpPr>
        <p:cNvPr id="658" name="Shape 658"/>
        <p:cNvGrpSpPr/>
        <p:nvPr/>
      </p:nvGrpSpPr>
      <p:grpSpPr>
        <a:xfrm>
          <a:off x="0" y="0"/>
          <a:ext cx="0" cy="0"/>
          <a:chOff x="0" y="0"/>
          <a:chExt cx="0" cy="0"/>
        </a:xfrm>
      </p:grpSpPr>
      <p:sp>
        <p:nvSpPr>
          <p:cNvPr id="659" name="Google Shape;659;p94"/>
          <p:cNvSpPr/>
          <p:nvPr/>
        </p:nvSpPr>
        <p:spPr>
          <a:xfrm>
            <a:off x="0" y="0"/>
            <a:ext cx="9144000" cy="6858000"/>
          </a:xfrm>
          <a:prstGeom prst="rect">
            <a:avLst/>
          </a:prstGeom>
          <a:solidFill>
            <a:srgbClr val="1C9963"/>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60" name="Google Shape;660;p94"/>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61" name="Google Shape;661;p94"/>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62" name="Google Shape;662;p94"/>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63" name="Google Shape;663;p94"/>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64" name="Google Shape;664;p94"/>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665" name="Google Shape;665;p94"/>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2">
  <p:cSld name="Title Slide CA 2">
    <p:spTree>
      <p:nvGrpSpPr>
        <p:cNvPr id="67" name="Shape 67"/>
        <p:cNvGrpSpPr/>
        <p:nvPr/>
      </p:nvGrpSpPr>
      <p:grpSpPr>
        <a:xfrm>
          <a:off x="0" y="0"/>
          <a:ext cx="0" cy="0"/>
          <a:chOff x="0" y="0"/>
          <a:chExt cx="0" cy="0"/>
        </a:xfrm>
      </p:grpSpPr>
      <p:sp>
        <p:nvSpPr>
          <p:cNvPr id="68" name="Google Shape;68;p10"/>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9" name="Google Shape;69;p10"/>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0" name="Google Shape;70;p10"/>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 name="Google Shape;71;p10"/>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165100" lvl="0" marL="5080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2" name="Google Shape;72;p10"/>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3">
  <p:cSld name="Section Header 3">
    <p:spTree>
      <p:nvGrpSpPr>
        <p:cNvPr id="666" name="Shape 666"/>
        <p:cNvGrpSpPr/>
        <p:nvPr/>
      </p:nvGrpSpPr>
      <p:grpSpPr>
        <a:xfrm>
          <a:off x="0" y="0"/>
          <a:ext cx="0" cy="0"/>
          <a:chOff x="0" y="0"/>
          <a:chExt cx="0" cy="0"/>
        </a:xfrm>
      </p:grpSpPr>
      <p:sp>
        <p:nvSpPr>
          <p:cNvPr id="667" name="Google Shape;667;p95"/>
          <p:cNvSpPr/>
          <p:nvPr/>
        </p:nvSpPr>
        <p:spPr>
          <a:xfrm>
            <a:off x="0" y="0"/>
            <a:ext cx="9144000" cy="6858000"/>
          </a:xfrm>
          <a:prstGeom prst="rect">
            <a:avLst/>
          </a:prstGeom>
          <a:solidFill>
            <a:srgbClr val="A9B0AC"/>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68" name="Google Shape;668;p95"/>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69" name="Google Shape;669;p95"/>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70" name="Google Shape;670;p95"/>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71" name="Google Shape;671;p95"/>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72" name="Google Shape;672;p95"/>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673" name="Google Shape;673;p95"/>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 Header 2">
    <p:spTree>
      <p:nvGrpSpPr>
        <p:cNvPr id="674" name="Shape 674"/>
        <p:cNvGrpSpPr/>
        <p:nvPr/>
      </p:nvGrpSpPr>
      <p:grpSpPr>
        <a:xfrm>
          <a:off x="0" y="0"/>
          <a:ext cx="0" cy="0"/>
          <a:chOff x="0" y="0"/>
          <a:chExt cx="0" cy="0"/>
        </a:xfrm>
      </p:grpSpPr>
      <p:sp>
        <p:nvSpPr>
          <p:cNvPr id="675" name="Google Shape;675;p96"/>
          <p:cNvSpPr/>
          <p:nvPr/>
        </p:nvSpPr>
        <p:spPr>
          <a:xfrm>
            <a:off x="0" y="0"/>
            <a:ext cx="9144000" cy="6858000"/>
          </a:xfrm>
          <a:prstGeom prst="rect">
            <a:avLst/>
          </a:prstGeom>
          <a:solidFill>
            <a:srgbClr val="464646"/>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76" name="Google Shape;676;p9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77" name="Google Shape;677;p9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78" name="Google Shape;678;p9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79" name="Google Shape;679;p9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680" name="Google Shape;680;p96"/>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681" name="Google Shape;681;p96"/>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and SAP">
  <p:cSld name="Title Slide CA and SAP">
    <p:spTree>
      <p:nvGrpSpPr>
        <p:cNvPr id="682" name="Shape 682"/>
        <p:cNvGrpSpPr/>
        <p:nvPr/>
      </p:nvGrpSpPr>
      <p:grpSpPr>
        <a:xfrm>
          <a:off x="0" y="0"/>
          <a:ext cx="0" cy="0"/>
          <a:chOff x="0" y="0"/>
          <a:chExt cx="0" cy="0"/>
        </a:xfrm>
      </p:grpSpPr>
      <p:sp>
        <p:nvSpPr>
          <p:cNvPr id="683" name="Google Shape;683;p97"/>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84" name="Google Shape;684;p97"/>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85" name="Google Shape;685;p97"/>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686" name="Google Shape;686;p97"/>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687" name="Google Shape;687;p97"/>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88" name="Shape 688"/>
        <p:cNvGrpSpPr/>
        <p:nvPr/>
      </p:nvGrpSpPr>
      <p:grpSpPr>
        <a:xfrm>
          <a:off x="0" y="0"/>
          <a:ext cx="0" cy="0"/>
          <a:chOff x="0" y="0"/>
          <a:chExt cx="0" cy="0"/>
        </a:xfrm>
      </p:grpSpPr>
      <p:sp>
        <p:nvSpPr>
          <p:cNvPr id="689" name="Google Shape;689;p98"/>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90" name="Google Shape;690;p98"/>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1" name="Google Shape;691;p98"/>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92" name="Google Shape;692;p98"/>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3" name="Google Shape;693;p98"/>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94" name="Google Shape;694;p9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95" name="Google Shape;695;p9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696" name="Google Shape;696;p98">
            <a:hlinkClick r:id="rId2"/>
          </p:cNvPr>
          <p:cNvSpPr/>
          <p:nvPr/>
        </p:nvSpPr>
        <p:spPr>
          <a:xfrm>
            <a:off x="3542586" y="6519775"/>
            <a:ext cx="1906800" cy="175500"/>
          </a:xfrm>
          <a:prstGeom prst="rect">
            <a:avLst/>
          </a:prstGeom>
          <a:no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CA 2">
  <p:cSld name="Title Slide CA 2">
    <p:spTree>
      <p:nvGrpSpPr>
        <p:cNvPr id="697" name="Shape 697"/>
        <p:cNvGrpSpPr/>
        <p:nvPr/>
      </p:nvGrpSpPr>
      <p:grpSpPr>
        <a:xfrm>
          <a:off x="0" y="0"/>
          <a:ext cx="0" cy="0"/>
          <a:chOff x="0" y="0"/>
          <a:chExt cx="0" cy="0"/>
        </a:xfrm>
      </p:grpSpPr>
      <p:sp>
        <p:nvSpPr>
          <p:cNvPr id="698" name="Google Shape;698;p99"/>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99" name="Google Shape;699;p99"/>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00" name="Google Shape;700;p99"/>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01" name="Google Shape;701;p99"/>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215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02" name="Google Shape;702;p99"/>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AP Co-Branded">
  <p:cSld name="Title Slide SAP Co-Branded">
    <p:spTree>
      <p:nvGrpSpPr>
        <p:cNvPr id="703" name="Shape 703"/>
        <p:cNvGrpSpPr/>
        <p:nvPr/>
      </p:nvGrpSpPr>
      <p:grpSpPr>
        <a:xfrm>
          <a:off x="0" y="0"/>
          <a:ext cx="0" cy="0"/>
          <a:chOff x="0" y="0"/>
          <a:chExt cx="0" cy="0"/>
        </a:xfrm>
      </p:grpSpPr>
      <p:sp>
        <p:nvSpPr>
          <p:cNvPr id="704" name="Google Shape;704;p100"/>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05" name="Google Shape;705;p100"/>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06" name="Google Shape;706;p100"/>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07" name="Google Shape;707;p100"/>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2667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08" name="Google Shape;708;p100"/>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age">
  <p:cSld name="Table Page">
    <p:spTree>
      <p:nvGrpSpPr>
        <p:cNvPr id="709" name="Shape 709"/>
        <p:cNvGrpSpPr/>
        <p:nvPr/>
      </p:nvGrpSpPr>
      <p:grpSpPr>
        <a:xfrm>
          <a:off x="0" y="0"/>
          <a:ext cx="0" cy="0"/>
          <a:chOff x="0" y="0"/>
          <a:chExt cx="0" cy="0"/>
        </a:xfrm>
      </p:grpSpPr>
      <p:sp>
        <p:nvSpPr>
          <p:cNvPr id="710" name="Google Shape;710;p101"/>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11" name="Google Shape;711;p10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2" name="Google Shape;712;p10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13" name="Google Shape;713;p101"/>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age">
  <p:cSld name="Chart Page">
    <p:spTree>
      <p:nvGrpSpPr>
        <p:cNvPr id="714" name="Shape 714"/>
        <p:cNvGrpSpPr/>
        <p:nvPr/>
      </p:nvGrpSpPr>
      <p:grpSpPr>
        <a:xfrm>
          <a:off x="0" y="0"/>
          <a:ext cx="0" cy="0"/>
          <a:chOff x="0" y="0"/>
          <a:chExt cx="0" cy="0"/>
        </a:xfrm>
      </p:grpSpPr>
      <p:sp>
        <p:nvSpPr>
          <p:cNvPr id="715" name="Google Shape;715;p102"/>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6" name="Google Shape;716;p102"/>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17" name="Google Shape;717;p10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8" name="Google Shape;718;p10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19" name="Google Shape;719;p10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or graphic">
  <p:cSld name="Picture or graphic">
    <p:spTree>
      <p:nvGrpSpPr>
        <p:cNvPr id="720" name="Shape 720"/>
        <p:cNvGrpSpPr/>
        <p:nvPr/>
      </p:nvGrpSpPr>
      <p:grpSpPr>
        <a:xfrm>
          <a:off x="0" y="0"/>
          <a:ext cx="0" cy="0"/>
          <a:chOff x="0" y="0"/>
          <a:chExt cx="0" cy="0"/>
        </a:xfrm>
      </p:grpSpPr>
      <p:sp>
        <p:nvSpPr>
          <p:cNvPr id="721" name="Google Shape;721;p103"/>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22" name="Google Shape;722;p103"/>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23" name="Google Shape;723;p10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24" name="Google Shape;724;p10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25" name="Google Shape;725;p10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p:cSld name="Contents Page">
    <p:spTree>
      <p:nvGrpSpPr>
        <p:cNvPr id="726" name="Shape 726"/>
        <p:cNvGrpSpPr/>
        <p:nvPr/>
      </p:nvGrpSpPr>
      <p:grpSpPr>
        <a:xfrm>
          <a:off x="0" y="0"/>
          <a:ext cx="0" cy="0"/>
          <a:chOff x="0" y="0"/>
          <a:chExt cx="0" cy="0"/>
        </a:xfrm>
      </p:grpSpPr>
      <p:sp>
        <p:nvSpPr>
          <p:cNvPr id="727" name="Google Shape;727;p10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728" name="Google Shape;728;p10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729" name="Google Shape;729;p104"/>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30" name="Google Shape;730;p104"/>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1" name="Google Shape;731;p104"/>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2" name="Google Shape;732;p104"/>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3" name="Google Shape;733;p104"/>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4" name="Google Shape;734;p104"/>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5" name="Google Shape;735;p104"/>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6" name="Google Shape;736;p104"/>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7" name="Google Shape;737;p104"/>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8" name="Google Shape;738;p104"/>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9" name="Google Shape;739;p104"/>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0" name="Google Shape;740;p104"/>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1" name="Google Shape;741;p104"/>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42" name="Google Shape;742;p10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22" Type="http://schemas.openxmlformats.org/officeDocument/2006/relationships/slideLayout" Target="../slideLayouts/slideLayout44.xml"/><Relationship Id="rId10" Type="http://schemas.openxmlformats.org/officeDocument/2006/relationships/slideLayout" Target="../slideLayouts/slideLayout32.xml"/><Relationship Id="rId21" Type="http://schemas.openxmlformats.org/officeDocument/2006/relationships/slideLayout" Target="../slideLayouts/slideLayout43.xml"/><Relationship Id="rId13" Type="http://schemas.openxmlformats.org/officeDocument/2006/relationships/slideLayout" Target="../slideLayouts/slideLayout35.xml"/><Relationship Id="rId24" Type="http://schemas.openxmlformats.org/officeDocument/2006/relationships/theme" Target="../theme/theme3.xml"/><Relationship Id="rId12" Type="http://schemas.openxmlformats.org/officeDocument/2006/relationships/slideLayout" Target="../slideLayouts/slideLayout34.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21" Type="http://schemas.openxmlformats.org/officeDocument/2006/relationships/theme" Target="../theme/theme6.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6" Type="http://schemas.openxmlformats.org/officeDocument/2006/relationships/slideLayout" Target="../slideLayouts/slideLayout51.xml"/><Relationship Id="rId18" Type="http://schemas.openxmlformats.org/officeDocument/2006/relationships/slideLayout" Target="../slideLayouts/slideLayout63.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5.xml"/><Relationship Id="rId11" Type="http://schemas.openxmlformats.org/officeDocument/2006/relationships/slideLayout" Target="../slideLayouts/slideLayout76.xml"/><Relationship Id="rId22" Type="http://schemas.openxmlformats.org/officeDocument/2006/relationships/slideLayout" Target="../slideLayouts/slideLayout87.xml"/><Relationship Id="rId10" Type="http://schemas.openxmlformats.org/officeDocument/2006/relationships/slideLayout" Target="../slideLayouts/slideLayout75.xml"/><Relationship Id="rId21" Type="http://schemas.openxmlformats.org/officeDocument/2006/relationships/slideLayout" Target="../slideLayouts/slideLayout86.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23" Type="http://schemas.openxmlformats.org/officeDocument/2006/relationships/theme" Target="../theme/theme2.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5" Type="http://schemas.openxmlformats.org/officeDocument/2006/relationships/slideLayout" Target="../slideLayouts/slideLayout70.xml"/><Relationship Id="rId19" Type="http://schemas.openxmlformats.org/officeDocument/2006/relationships/slideLayout" Target="../slideLayouts/slideLayout84.xml"/><Relationship Id="rId6" Type="http://schemas.openxmlformats.org/officeDocument/2006/relationships/slideLayout" Target="../slideLayouts/slideLayout71.xml"/><Relationship Id="rId18" Type="http://schemas.openxmlformats.org/officeDocument/2006/relationships/slideLayout" Target="../slideLayouts/slideLayout83.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07.xml"/><Relationship Id="rId11" Type="http://schemas.openxmlformats.org/officeDocument/2006/relationships/slideLayout" Target="../slideLayouts/slideLayout98.xml"/><Relationship Id="rId22" Type="http://schemas.openxmlformats.org/officeDocument/2006/relationships/slideLayout" Target="../slideLayouts/slideLayout109.xml"/><Relationship Id="rId10" Type="http://schemas.openxmlformats.org/officeDocument/2006/relationships/slideLayout" Target="../slideLayouts/slideLayout97.xml"/><Relationship Id="rId21" Type="http://schemas.openxmlformats.org/officeDocument/2006/relationships/slideLayout" Target="../slideLayouts/slideLayout108.xml"/><Relationship Id="rId13" Type="http://schemas.openxmlformats.org/officeDocument/2006/relationships/slideLayout" Target="../slideLayouts/slideLayout100.xml"/><Relationship Id="rId24" Type="http://schemas.openxmlformats.org/officeDocument/2006/relationships/theme" Target="../theme/theme1.xml"/><Relationship Id="rId12" Type="http://schemas.openxmlformats.org/officeDocument/2006/relationships/slideLayout" Target="../slideLayouts/slideLayout99.xml"/><Relationship Id="rId23" Type="http://schemas.openxmlformats.org/officeDocument/2006/relationships/slideLayout" Target="../slideLayouts/slideLayout110.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5" Type="http://schemas.openxmlformats.org/officeDocument/2006/relationships/slideLayout" Target="../slideLayouts/slideLayout102.xml"/><Relationship Id="rId14" Type="http://schemas.openxmlformats.org/officeDocument/2006/relationships/slideLayout" Target="../slideLayouts/slideLayout101.xml"/><Relationship Id="rId17" Type="http://schemas.openxmlformats.org/officeDocument/2006/relationships/slideLayout" Target="../slideLayouts/slideLayout104.xml"/><Relationship Id="rId16" Type="http://schemas.openxmlformats.org/officeDocument/2006/relationships/slideLayout" Target="../slideLayouts/slideLayout103.xml"/><Relationship Id="rId5" Type="http://schemas.openxmlformats.org/officeDocument/2006/relationships/slideLayout" Target="../slideLayouts/slideLayout92.xml"/><Relationship Id="rId19" Type="http://schemas.openxmlformats.org/officeDocument/2006/relationships/slideLayout" Target="../slideLayouts/slideLayout106.xml"/><Relationship Id="rId6" Type="http://schemas.openxmlformats.org/officeDocument/2006/relationships/slideLayout" Target="../slideLayouts/slideLayout93.xml"/><Relationship Id="rId18" Type="http://schemas.openxmlformats.org/officeDocument/2006/relationships/slideLayout" Target="../slideLayouts/slideLayout105.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30.xml"/><Relationship Id="rId11" Type="http://schemas.openxmlformats.org/officeDocument/2006/relationships/slideLayout" Target="../slideLayouts/slideLayout121.xml"/><Relationship Id="rId22" Type="http://schemas.openxmlformats.org/officeDocument/2006/relationships/slideLayout" Target="../slideLayouts/slideLayout132.xml"/><Relationship Id="rId10" Type="http://schemas.openxmlformats.org/officeDocument/2006/relationships/slideLayout" Target="../slideLayouts/slideLayout120.xml"/><Relationship Id="rId21" Type="http://schemas.openxmlformats.org/officeDocument/2006/relationships/slideLayout" Target="../slideLayouts/slideLayout131.xml"/><Relationship Id="rId13" Type="http://schemas.openxmlformats.org/officeDocument/2006/relationships/slideLayout" Target="../slideLayouts/slideLayout123.xml"/><Relationship Id="rId12" Type="http://schemas.openxmlformats.org/officeDocument/2006/relationships/slideLayout" Target="../slideLayouts/slideLayout122.xml"/><Relationship Id="rId23" Type="http://schemas.openxmlformats.org/officeDocument/2006/relationships/theme" Target="../theme/theme7.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5" Type="http://schemas.openxmlformats.org/officeDocument/2006/relationships/slideLayout" Target="../slideLayouts/slideLayout125.xml"/><Relationship Id="rId14" Type="http://schemas.openxmlformats.org/officeDocument/2006/relationships/slideLayout" Target="../slideLayouts/slideLayout124.xml"/><Relationship Id="rId17" Type="http://schemas.openxmlformats.org/officeDocument/2006/relationships/slideLayout" Target="../slideLayouts/slideLayout127.xml"/><Relationship Id="rId16" Type="http://schemas.openxmlformats.org/officeDocument/2006/relationships/slideLayout" Target="../slideLayouts/slideLayout126.xml"/><Relationship Id="rId5" Type="http://schemas.openxmlformats.org/officeDocument/2006/relationships/slideLayout" Target="../slideLayouts/slideLayout115.xml"/><Relationship Id="rId19" Type="http://schemas.openxmlformats.org/officeDocument/2006/relationships/slideLayout" Target="../slideLayouts/slideLayout129.xml"/><Relationship Id="rId6" Type="http://schemas.openxmlformats.org/officeDocument/2006/relationships/slideLayout" Target="../slideLayouts/slideLayout116.xml"/><Relationship Id="rId18" Type="http://schemas.openxmlformats.org/officeDocument/2006/relationships/slideLayout" Target="../slideLayouts/slideLayout128.xml"/><Relationship Id="rId7" Type="http://schemas.openxmlformats.org/officeDocument/2006/relationships/slideLayout" Target="../slideLayouts/slideLayout117.xml"/><Relationship Id="rId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 name="Google Shape;11;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8" name="Shape 168"/>
        <p:cNvGrpSpPr/>
        <p:nvPr/>
      </p:nvGrpSpPr>
      <p:grpSpPr>
        <a:xfrm>
          <a:off x="0" y="0"/>
          <a:ext cx="0" cy="0"/>
          <a:chOff x="0" y="0"/>
          <a:chExt cx="0" cy="0"/>
        </a:xfrm>
      </p:grpSpPr>
      <p:sp>
        <p:nvSpPr>
          <p:cNvPr id="169" name="Google Shape;169;p2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70" name="Google Shape;170;p2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4" name="Shape 344"/>
        <p:cNvGrpSpPr/>
        <p:nvPr/>
      </p:nvGrpSpPr>
      <p:grpSpPr>
        <a:xfrm>
          <a:off x="0" y="0"/>
          <a:ext cx="0" cy="0"/>
          <a:chOff x="0" y="0"/>
          <a:chExt cx="0" cy="0"/>
        </a:xfrm>
      </p:grpSpPr>
      <p:sp>
        <p:nvSpPr>
          <p:cNvPr id="345" name="Google Shape;345;p4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46" name="Google Shape;346;p48"/>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0" name="Shape 480"/>
        <p:cNvGrpSpPr/>
        <p:nvPr/>
      </p:nvGrpSpPr>
      <p:grpSpPr>
        <a:xfrm>
          <a:off x="0" y="0"/>
          <a:ext cx="0" cy="0"/>
          <a:chOff x="0" y="0"/>
          <a:chExt cx="0" cy="0"/>
        </a:xfrm>
      </p:grpSpPr>
      <p:sp>
        <p:nvSpPr>
          <p:cNvPr id="481" name="Google Shape;481;p6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82" name="Google Shape;482;p69"/>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8" name="Shape 648"/>
        <p:cNvGrpSpPr/>
        <p:nvPr/>
      </p:nvGrpSpPr>
      <p:grpSpPr>
        <a:xfrm>
          <a:off x="0" y="0"/>
          <a:ext cx="0" cy="0"/>
          <a:chOff x="0" y="0"/>
          <a:chExt cx="0" cy="0"/>
        </a:xfrm>
      </p:grpSpPr>
      <p:sp>
        <p:nvSpPr>
          <p:cNvPr id="649" name="Google Shape;649;p9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50" name="Google Shape;650;p92"/>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4" name="Shape 824"/>
        <p:cNvGrpSpPr/>
        <p:nvPr/>
      </p:nvGrpSpPr>
      <p:grpSpPr>
        <a:xfrm>
          <a:off x="0" y="0"/>
          <a:ext cx="0" cy="0"/>
          <a:chOff x="0" y="0"/>
          <a:chExt cx="0" cy="0"/>
        </a:xfrm>
      </p:grpSpPr>
      <p:sp>
        <p:nvSpPr>
          <p:cNvPr id="825" name="Google Shape;825;p1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26" name="Google Shape;826;p1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35.png"/><Relationship Id="rId5"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7.jpg"/><Relationship Id="rId4" Type="http://schemas.openxmlformats.org/officeDocument/2006/relationships/image" Target="../media/image54.jpg"/><Relationship Id="rId5"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 Id="rId3" Type="http://schemas.openxmlformats.org/officeDocument/2006/relationships/image" Target="../media/image51.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hyperlink" Target="https://achievethecore.org/aligned/digital-coaching-menu-four-reasons-need-on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5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6.xml"/><Relationship Id="rId3"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image" Target="../media/image5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9.xml"/><Relationship Id="rId3" Type="http://schemas.openxmlformats.org/officeDocument/2006/relationships/hyperlink" Target="https://event.on24.com/wcc/r/2150740/03E89FBE735408378BE560611C1BF19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4.xml"/><Relationship Id="rId3" Type="http://schemas.openxmlformats.org/officeDocument/2006/relationships/hyperlink" Target="mailto:jfann@studentsachieve.net" TargetMode="External"/><Relationship Id="rId4" Type="http://schemas.openxmlformats.org/officeDocument/2006/relationships/hyperlink" Target="mailto:jdelizo-osborne@studentsachieve.net" TargetMode="External"/><Relationship Id="rId5" Type="http://schemas.openxmlformats.org/officeDocument/2006/relationships/hyperlink" Target="http://www.achievethecore.org/ca-signup" TargetMode="External"/><Relationship Id="rId6" Type="http://schemas.openxmlformats.org/officeDocument/2006/relationships/hyperlink" Target="http://www.achievethecore.org" TargetMode="External"/><Relationship Id="rId7" Type="http://schemas.openxmlformats.org/officeDocument/2006/relationships/image" Target="../media/image27.png"/><Relationship Id="rId8"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7" name="Shape 987"/>
        <p:cNvGrpSpPr/>
        <p:nvPr/>
      </p:nvGrpSpPr>
      <p:grpSpPr>
        <a:xfrm>
          <a:off x="0" y="0"/>
          <a:ext cx="0" cy="0"/>
          <a:chOff x="0" y="0"/>
          <a:chExt cx="0" cy="0"/>
        </a:xfrm>
      </p:grpSpPr>
      <p:sp>
        <p:nvSpPr>
          <p:cNvPr id="988" name="Google Shape;988;p139"/>
          <p:cNvSpPr txBox="1"/>
          <p:nvPr/>
        </p:nvSpPr>
        <p:spPr>
          <a:xfrm>
            <a:off x="-2518771" y="5036553"/>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nvGrpSpPr>
          <p:cNvPr id="989" name="Google Shape;989;p139"/>
          <p:cNvGrpSpPr/>
          <p:nvPr/>
        </p:nvGrpSpPr>
        <p:grpSpPr>
          <a:xfrm>
            <a:off x="2791500" y="4149600"/>
            <a:ext cx="6047725" cy="2407800"/>
            <a:chOff x="2746950" y="4450200"/>
            <a:chExt cx="6047725" cy="2407800"/>
          </a:xfrm>
        </p:grpSpPr>
        <p:sp>
          <p:nvSpPr>
            <p:cNvPr id="990" name="Google Shape;990;p139"/>
            <p:cNvSpPr/>
            <p:nvPr/>
          </p:nvSpPr>
          <p:spPr>
            <a:xfrm>
              <a:off x="5192875" y="5443950"/>
              <a:ext cx="933300" cy="710100"/>
            </a:xfrm>
            <a:prstGeom prst="leftArrow">
              <a:avLst>
                <a:gd fmla="val 50000" name="adj1"/>
                <a:gd fmla="val 50000" name="adj2"/>
              </a:avLst>
            </a:prstGeom>
            <a:solidFill>
              <a:srgbClr val="0E5A1C"/>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39"/>
            <p:cNvSpPr txBox="1"/>
            <p:nvPr/>
          </p:nvSpPr>
          <p:spPr>
            <a:xfrm>
              <a:off x="6126175" y="4450200"/>
              <a:ext cx="2668500" cy="24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666666"/>
                  </a:solidFill>
                  <a:latin typeface="Lucida Sans"/>
                  <a:ea typeface="Lucida Sans"/>
                  <a:cs typeface="Lucida Sans"/>
                  <a:sym typeface="Lucida Sans"/>
                </a:rPr>
                <a:t>The webinar will begin shortly. </a:t>
              </a:r>
              <a:endParaRPr sz="1800">
                <a:solidFill>
                  <a:srgbClr val="666666"/>
                </a:solidFill>
                <a:latin typeface="Lucida Sans"/>
                <a:ea typeface="Lucida Sans"/>
                <a:cs typeface="Lucida Sans"/>
                <a:sym typeface="Lucida Sans"/>
              </a:endParaRPr>
            </a:p>
            <a:p>
              <a:pPr indent="0" lvl="0" marL="0" rtl="0" algn="l">
                <a:spcBef>
                  <a:spcPts val="0"/>
                </a:spcBef>
                <a:spcAft>
                  <a:spcPts val="0"/>
                </a:spcAft>
                <a:buNone/>
              </a:pPr>
              <a:r>
                <a:rPr lang="en-US" sz="1800">
                  <a:solidFill>
                    <a:srgbClr val="666666"/>
                  </a:solidFill>
                  <a:latin typeface="Lucida Sans"/>
                  <a:ea typeface="Lucida Sans"/>
                  <a:cs typeface="Lucida Sans"/>
                  <a:sym typeface="Lucida Sans"/>
                </a:rPr>
                <a:t>Check </a:t>
              </a:r>
              <a:r>
                <a:rPr lang="en-US" sz="1800">
                  <a:solidFill>
                    <a:srgbClr val="666666"/>
                  </a:solidFill>
                  <a:latin typeface="Lucida Sans"/>
                  <a:ea typeface="Lucida Sans"/>
                  <a:cs typeface="Lucida Sans"/>
                  <a:sym typeface="Lucida Sans"/>
                </a:rPr>
                <a:t>your</a:t>
              </a:r>
              <a:r>
                <a:rPr lang="en-US" sz="1800">
                  <a:solidFill>
                    <a:srgbClr val="666666"/>
                  </a:solidFill>
                  <a:latin typeface="Lucida Sans"/>
                  <a:ea typeface="Lucida Sans"/>
                  <a:cs typeface="Lucida Sans"/>
                  <a:sym typeface="Lucida Sans"/>
                </a:rPr>
                <a:t> Resource widget to preview the resources for today’s </a:t>
              </a:r>
              <a:r>
                <a:rPr lang="en-US" sz="1800">
                  <a:solidFill>
                    <a:srgbClr val="666666"/>
                  </a:solidFill>
                  <a:latin typeface="Lucida Sans"/>
                  <a:ea typeface="Lucida Sans"/>
                  <a:cs typeface="Lucida Sans"/>
                  <a:sym typeface="Lucida Sans"/>
                </a:rPr>
                <a:t>session</a:t>
              </a:r>
              <a:r>
                <a:rPr lang="en-US" sz="1800">
                  <a:solidFill>
                    <a:srgbClr val="666666"/>
                  </a:solidFill>
                  <a:latin typeface="Lucida Sans"/>
                  <a:ea typeface="Lucida Sans"/>
                  <a:cs typeface="Lucida Sans"/>
                  <a:sym typeface="Lucida Sans"/>
                </a:rPr>
                <a:t>! Use the Group Chat to introduce yourself!</a:t>
              </a:r>
              <a:endParaRPr sz="1800">
                <a:solidFill>
                  <a:srgbClr val="666666"/>
                </a:solidFill>
                <a:latin typeface="Lucida Sans"/>
                <a:ea typeface="Lucida Sans"/>
                <a:cs typeface="Lucida Sans"/>
                <a:sym typeface="Lucida Sans"/>
              </a:endParaRPr>
            </a:p>
          </p:txBody>
        </p:sp>
        <p:pic>
          <p:nvPicPr>
            <p:cNvPr id="992" name="Google Shape;992;p139"/>
            <p:cNvPicPr preferRelativeResize="0"/>
            <p:nvPr/>
          </p:nvPicPr>
          <p:blipFill rotWithShape="1">
            <a:blip r:embed="rId3">
              <a:alphaModFix/>
            </a:blip>
            <a:srcRect b="0" l="55253" r="16117" t="0"/>
            <a:stretch/>
          </p:blipFill>
          <p:spPr>
            <a:xfrm>
              <a:off x="2746950" y="5191328"/>
              <a:ext cx="2237499" cy="1118750"/>
            </a:xfrm>
            <a:prstGeom prst="rect">
              <a:avLst/>
            </a:prstGeom>
            <a:noFill/>
            <a:ln>
              <a:noFill/>
            </a:ln>
          </p:spPr>
        </p:pic>
      </p:grpSp>
      <p:sp>
        <p:nvSpPr>
          <p:cNvPr id="993" name="Google Shape;993;p139"/>
          <p:cNvSpPr txBox="1"/>
          <p:nvPr>
            <p:ph type="ctrTitle"/>
          </p:nvPr>
        </p:nvSpPr>
        <p:spPr>
          <a:xfrm>
            <a:off x="219317" y="2532372"/>
            <a:ext cx="8619900" cy="8505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750"/>
              <a:buFont typeface="Arial"/>
              <a:buNone/>
            </a:pPr>
            <a:r>
              <a:rPr b="1" lang="en-US" sz="3000">
                <a:solidFill>
                  <a:srgbClr val="575757"/>
                </a:solidFill>
              </a:rPr>
              <a:t>New Year, New Perspective: Questions Every Educator Should Ask Themselves When Planning and Reflecting</a:t>
            </a:r>
            <a:endParaRPr b="0" i="0" sz="2800" u="none" cap="none" strike="noStrike">
              <a:solidFill>
                <a:srgbClr val="50514F"/>
              </a:solidFill>
              <a:latin typeface="Lucida Sans"/>
              <a:ea typeface="Lucida Sans"/>
              <a:cs typeface="Lucida Sans"/>
              <a:sym typeface="Lucida Sans"/>
            </a:endParaRPr>
          </a:p>
        </p:txBody>
      </p:sp>
      <p:sp>
        <p:nvSpPr>
          <p:cNvPr id="994" name="Google Shape;994;p139"/>
          <p:cNvSpPr txBox="1"/>
          <p:nvPr>
            <p:ph idx="1" type="subTitle"/>
          </p:nvPr>
        </p:nvSpPr>
        <p:spPr>
          <a:xfrm>
            <a:off x="219318" y="3832457"/>
            <a:ext cx="8619900" cy="7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500"/>
              <a:buFont typeface="Arial"/>
              <a:buNone/>
            </a:pPr>
            <a:r>
              <a:rPr b="0" i="0" lang="en-US" sz="2000" u="none" cap="none" strike="noStrike">
                <a:solidFill>
                  <a:srgbClr val="575757"/>
                </a:solidFill>
                <a:latin typeface="Lucida Sans"/>
                <a:ea typeface="Lucida Sans"/>
                <a:cs typeface="Lucida Sans"/>
                <a:sym typeface="Lucida Sans"/>
              </a:rPr>
              <a:t>Core Advocates Monthly Webinar</a:t>
            </a:r>
            <a:endParaRPr/>
          </a:p>
          <a:p>
            <a:pPr indent="0" lvl="0" marL="0" marR="0" rtl="0" algn="l">
              <a:lnSpc>
                <a:spcPct val="100000"/>
              </a:lnSpc>
              <a:spcBef>
                <a:spcPts val="400"/>
              </a:spcBef>
              <a:spcAft>
                <a:spcPts val="0"/>
              </a:spcAft>
              <a:buClr>
                <a:srgbClr val="595959"/>
              </a:buClr>
              <a:buSzPts val="500"/>
              <a:buFont typeface="Arial"/>
              <a:buNone/>
            </a:pPr>
            <a:r>
              <a:rPr lang="en-US">
                <a:solidFill>
                  <a:srgbClr val="575757"/>
                </a:solidFill>
              </a:rPr>
              <a:t>January 8, 2020 @7PM EST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1" name="Shape 1071"/>
        <p:cNvGrpSpPr/>
        <p:nvPr/>
      </p:nvGrpSpPr>
      <p:grpSpPr>
        <a:xfrm>
          <a:off x="0" y="0"/>
          <a:ext cx="0" cy="0"/>
          <a:chOff x="0" y="0"/>
          <a:chExt cx="0" cy="0"/>
        </a:xfrm>
      </p:grpSpPr>
      <p:pic>
        <p:nvPicPr>
          <p:cNvPr id="1072" name="Google Shape;1072;p148"/>
          <p:cNvPicPr preferRelativeResize="0"/>
          <p:nvPr/>
        </p:nvPicPr>
        <p:blipFill>
          <a:blip r:embed="rId3">
            <a:alphaModFix/>
          </a:blip>
          <a:stretch>
            <a:fillRect/>
          </a:stretch>
        </p:blipFill>
        <p:spPr>
          <a:xfrm>
            <a:off x="3067349" y="163025"/>
            <a:ext cx="4968700" cy="6194325"/>
          </a:xfrm>
          <a:prstGeom prst="rect">
            <a:avLst/>
          </a:prstGeom>
          <a:noFill/>
          <a:ln cap="flat" cmpd="sng" w="28575">
            <a:solidFill>
              <a:srgbClr val="0E5A1C"/>
            </a:solidFill>
            <a:prstDash val="solid"/>
            <a:round/>
            <a:headEnd len="sm" w="sm" type="none"/>
            <a:tailEnd len="sm" w="sm" type="none"/>
          </a:ln>
        </p:spPr>
      </p:pic>
      <p:sp>
        <p:nvSpPr>
          <p:cNvPr id="1073" name="Google Shape;1073;p148"/>
          <p:cNvSpPr/>
          <p:nvPr/>
        </p:nvSpPr>
        <p:spPr>
          <a:xfrm>
            <a:off x="3015650" y="5670375"/>
            <a:ext cx="2247300" cy="966300"/>
          </a:xfrm>
          <a:prstGeom prst="ellipse">
            <a:avLst/>
          </a:prstGeom>
          <a:noFill/>
          <a:ln cap="flat" cmpd="sng" w="28575">
            <a:solidFill>
              <a:srgbClr val="0E5A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4" name="Google Shape;1074;p148"/>
          <p:cNvCxnSpPr/>
          <p:nvPr/>
        </p:nvCxnSpPr>
        <p:spPr>
          <a:xfrm>
            <a:off x="1350625" y="4005350"/>
            <a:ext cx="1572000" cy="1874700"/>
          </a:xfrm>
          <a:prstGeom prst="straightConnector1">
            <a:avLst/>
          </a:prstGeom>
          <a:noFill/>
          <a:ln cap="flat" cmpd="sng" w="38100">
            <a:solidFill>
              <a:srgbClr val="0E5A1C"/>
            </a:solidFill>
            <a:prstDash val="solid"/>
            <a:round/>
            <a:headEnd len="med" w="med" type="none"/>
            <a:tailEnd len="med" w="med" type="triangle"/>
          </a:ln>
        </p:spPr>
      </p:cxnSp>
      <p:sp>
        <p:nvSpPr>
          <p:cNvPr id="1075" name="Google Shape;1075;p148"/>
          <p:cNvSpPr txBox="1"/>
          <p:nvPr/>
        </p:nvSpPr>
        <p:spPr>
          <a:xfrm>
            <a:off x="128125" y="2980675"/>
            <a:ext cx="2643000" cy="111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434343"/>
                </a:solidFill>
                <a:latin typeface="Allerta"/>
                <a:ea typeface="Allerta"/>
                <a:cs typeface="Allerta"/>
                <a:sym typeface="Allerta"/>
              </a:rPr>
              <a:t>Accessing the Lesson Planning Tool document</a:t>
            </a:r>
            <a:endParaRPr sz="1800">
              <a:solidFill>
                <a:srgbClr val="434343"/>
              </a:solidFill>
              <a:latin typeface="Allerta"/>
              <a:ea typeface="Allerta"/>
              <a:cs typeface="Allerta"/>
              <a:sym typeface="Allert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0" name="Shape 1080"/>
        <p:cNvGrpSpPr/>
        <p:nvPr/>
      </p:nvGrpSpPr>
      <p:grpSpPr>
        <a:xfrm>
          <a:off x="0" y="0"/>
          <a:ext cx="0" cy="0"/>
          <a:chOff x="0" y="0"/>
          <a:chExt cx="0" cy="0"/>
        </a:xfrm>
      </p:grpSpPr>
      <p:sp>
        <p:nvSpPr>
          <p:cNvPr id="1081" name="Google Shape;1081;p149"/>
          <p:cNvSpPr txBox="1"/>
          <p:nvPr>
            <p:ph type="title"/>
          </p:nvPr>
        </p:nvSpPr>
        <p:spPr>
          <a:xfrm>
            <a:off x="304800" y="274631"/>
            <a:ext cx="8572500" cy="6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Sample of the </a:t>
            </a:r>
            <a:r>
              <a:rPr i="1" lang="en-US"/>
              <a:t>original </a:t>
            </a:r>
            <a:r>
              <a:rPr lang="en-US"/>
              <a:t>Lesson Planning Tool Resource Guide</a:t>
            </a:r>
            <a:endParaRPr/>
          </a:p>
        </p:txBody>
      </p:sp>
      <p:pic>
        <p:nvPicPr>
          <p:cNvPr id="1082" name="Google Shape;1082;p149"/>
          <p:cNvPicPr preferRelativeResize="0"/>
          <p:nvPr/>
        </p:nvPicPr>
        <p:blipFill>
          <a:blip r:embed="rId3">
            <a:alphaModFix/>
          </a:blip>
          <a:stretch>
            <a:fillRect/>
          </a:stretch>
        </p:blipFill>
        <p:spPr>
          <a:xfrm>
            <a:off x="304800" y="1036177"/>
            <a:ext cx="7078925" cy="3900651"/>
          </a:xfrm>
          <a:prstGeom prst="rect">
            <a:avLst/>
          </a:prstGeom>
          <a:noFill/>
          <a:ln cap="flat" cmpd="sng" w="38100">
            <a:solidFill>
              <a:srgbClr val="0E5A1C"/>
            </a:solidFill>
            <a:prstDash val="solid"/>
            <a:round/>
            <a:headEnd len="sm" w="sm" type="none"/>
            <a:tailEnd len="sm" w="sm" type="none"/>
          </a:ln>
        </p:spPr>
      </p:pic>
      <p:pic>
        <p:nvPicPr>
          <p:cNvPr id="1083" name="Google Shape;1083;p149"/>
          <p:cNvPicPr preferRelativeResize="0"/>
          <p:nvPr/>
        </p:nvPicPr>
        <p:blipFill>
          <a:blip r:embed="rId4">
            <a:alphaModFix/>
          </a:blip>
          <a:stretch>
            <a:fillRect/>
          </a:stretch>
        </p:blipFill>
        <p:spPr>
          <a:xfrm>
            <a:off x="2819400" y="2678000"/>
            <a:ext cx="6104475" cy="3701574"/>
          </a:xfrm>
          <a:prstGeom prst="rect">
            <a:avLst/>
          </a:prstGeom>
          <a:noFill/>
          <a:ln cap="flat" cmpd="sng" w="38100">
            <a:solidFill>
              <a:srgbClr val="0E5A1C"/>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8" name="Shape 1088"/>
        <p:cNvGrpSpPr/>
        <p:nvPr/>
      </p:nvGrpSpPr>
      <p:grpSpPr>
        <a:xfrm>
          <a:off x="0" y="0"/>
          <a:ext cx="0" cy="0"/>
          <a:chOff x="0" y="0"/>
          <a:chExt cx="0" cy="0"/>
        </a:xfrm>
      </p:grpSpPr>
      <p:pic>
        <p:nvPicPr>
          <p:cNvPr id="1089" name="Google Shape;1089;p150"/>
          <p:cNvPicPr preferRelativeResize="0"/>
          <p:nvPr/>
        </p:nvPicPr>
        <p:blipFill>
          <a:blip r:embed="rId3">
            <a:alphaModFix/>
          </a:blip>
          <a:stretch>
            <a:fillRect/>
          </a:stretch>
        </p:blipFill>
        <p:spPr>
          <a:xfrm>
            <a:off x="1421575" y="222250"/>
            <a:ext cx="4384124" cy="5727550"/>
          </a:xfrm>
          <a:prstGeom prst="rect">
            <a:avLst/>
          </a:prstGeom>
          <a:noFill/>
          <a:ln cap="flat" cmpd="sng" w="28575">
            <a:solidFill>
              <a:srgbClr val="0E5A1C"/>
            </a:solidFill>
            <a:prstDash val="solid"/>
            <a:round/>
            <a:headEnd len="sm" w="sm" type="none"/>
            <a:tailEnd len="sm" w="sm" type="none"/>
          </a:ln>
        </p:spPr>
      </p:pic>
      <p:pic>
        <p:nvPicPr>
          <p:cNvPr id="1090" name="Google Shape;1090;p150"/>
          <p:cNvPicPr preferRelativeResize="0"/>
          <p:nvPr/>
        </p:nvPicPr>
        <p:blipFill>
          <a:blip r:embed="rId4">
            <a:alphaModFix/>
          </a:blip>
          <a:stretch>
            <a:fillRect/>
          </a:stretch>
        </p:blipFill>
        <p:spPr>
          <a:xfrm>
            <a:off x="3676475" y="850000"/>
            <a:ext cx="4035750" cy="5623775"/>
          </a:xfrm>
          <a:prstGeom prst="rect">
            <a:avLst/>
          </a:prstGeom>
          <a:noFill/>
          <a:ln cap="flat" cmpd="sng" w="28575">
            <a:solidFill>
              <a:srgbClr val="0E5A1C"/>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4" name="Shape 1094"/>
        <p:cNvGrpSpPr/>
        <p:nvPr/>
      </p:nvGrpSpPr>
      <p:grpSpPr>
        <a:xfrm>
          <a:off x="0" y="0"/>
          <a:ext cx="0" cy="0"/>
          <a:chOff x="0" y="0"/>
          <a:chExt cx="0" cy="0"/>
        </a:xfrm>
      </p:grpSpPr>
      <p:sp>
        <p:nvSpPr>
          <p:cNvPr id="1095" name="Google Shape;1095;p151"/>
          <p:cNvSpPr txBox="1"/>
          <p:nvPr>
            <p:ph type="title"/>
          </p:nvPr>
        </p:nvSpPr>
        <p:spPr>
          <a:xfrm>
            <a:off x="261743" y="2442739"/>
            <a:ext cx="8620500" cy="19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In the Group Chat, share one way you identify and select questions to discuss in professional learning settings.</a:t>
            </a:r>
            <a:endParaRPr>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t/>
            </a:r>
            <a:endParaRPr>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t/>
            </a:r>
            <a:endParaRPr>
              <a:latin typeface="Lucida Sans"/>
              <a:ea typeface="Lucida Sans"/>
              <a:cs typeface="Lucida Sans"/>
              <a:sym typeface="Lucida Sans"/>
            </a:endParaRPr>
          </a:p>
        </p:txBody>
      </p:sp>
      <p:pic>
        <p:nvPicPr>
          <p:cNvPr id="1096" name="Google Shape;1096;p151"/>
          <p:cNvPicPr preferRelativeResize="0"/>
          <p:nvPr/>
        </p:nvPicPr>
        <p:blipFill rotWithShape="1">
          <a:blip r:embed="rId3">
            <a:alphaModFix/>
          </a:blip>
          <a:srcRect b="11535" l="0" r="0" t="0"/>
          <a:stretch/>
        </p:blipFill>
        <p:spPr>
          <a:xfrm>
            <a:off x="3572000" y="4135675"/>
            <a:ext cx="2164925" cy="1839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1" name="Shape 1101"/>
        <p:cNvGrpSpPr/>
        <p:nvPr/>
      </p:nvGrpSpPr>
      <p:grpSpPr>
        <a:xfrm>
          <a:off x="0" y="0"/>
          <a:ext cx="0" cy="0"/>
          <a:chOff x="0" y="0"/>
          <a:chExt cx="0" cy="0"/>
        </a:xfrm>
      </p:grpSpPr>
      <p:sp>
        <p:nvSpPr>
          <p:cNvPr id="1102" name="Google Shape;1102;p152"/>
          <p:cNvSpPr txBox="1"/>
          <p:nvPr>
            <p:ph type="title"/>
          </p:nvPr>
        </p:nvSpPr>
        <p:spPr>
          <a:xfrm>
            <a:off x="216568" y="2829677"/>
            <a:ext cx="8752334" cy="9057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b="0" i="0" lang="en-US" sz="2600" u="none" cap="none" strike="noStrike">
                <a:solidFill>
                  <a:schemeClr val="lt1"/>
                </a:solidFill>
                <a:latin typeface="Lucida Sans"/>
                <a:ea typeface="Lucida Sans"/>
                <a:cs typeface="Lucida Sans"/>
                <a:sym typeface="Lucida Sans"/>
              </a:rPr>
              <a:t>Section 2: </a:t>
            </a:r>
            <a:r>
              <a:rPr lang="en-US" sz="2600">
                <a:latin typeface="Lucida Sans"/>
                <a:ea typeface="Lucida Sans"/>
                <a:cs typeface="Lucida Sans"/>
                <a:sym typeface="Lucida Sans"/>
              </a:rPr>
              <a:t>Meet the Quick-Reference Documents</a:t>
            </a:r>
            <a:endParaRPr b="0" i="0" sz="26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7" name="Shape 1107"/>
        <p:cNvGrpSpPr/>
        <p:nvPr/>
      </p:nvGrpSpPr>
      <p:grpSpPr>
        <a:xfrm>
          <a:off x="0" y="0"/>
          <a:ext cx="0" cy="0"/>
          <a:chOff x="0" y="0"/>
          <a:chExt cx="0" cy="0"/>
        </a:xfrm>
      </p:grpSpPr>
      <p:sp>
        <p:nvSpPr>
          <p:cNvPr id="1108" name="Google Shape;1108;p153"/>
          <p:cNvSpPr txBox="1"/>
          <p:nvPr>
            <p:ph type="title"/>
          </p:nvPr>
        </p:nvSpPr>
        <p:spPr>
          <a:xfrm>
            <a:off x="285750" y="12"/>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Math Quick-Reference Document</a:t>
            </a:r>
            <a:endParaRPr b="0" i="0" sz="2400" u="none" cap="none" strike="noStrike">
              <a:solidFill>
                <a:srgbClr val="595959"/>
              </a:solidFill>
              <a:latin typeface="Lucida Sans"/>
              <a:ea typeface="Lucida Sans"/>
              <a:cs typeface="Lucida Sans"/>
              <a:sym typeface="Lucida Sans"/>
            </a:endParaRPr>
          </a:p>
        </p:txBody>
      </p:sp>
      <p:sp>
        <p:nvSpPr>
          <p:cNvPr id="1109" name="Google Shape;1109;p153"/>
          <p:cNvSpPr txBox="1"/>
          <p:nvPr>
            <p:ph idx="1" type="body"/>
          </p:nvPr>
        </p:nvSpPr>
        <p:spPr>
          <a:xfrm>
            <a:off x="4816050" y="894550"/>
            <a:ext cx="4042200" cy="4526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US" sz="2400">
                <a:latin typeface="Lucida Sans"/>
                <a:ea typeface="Lucida Sans"/>
                <a:cs typeface="Lucida Sans"/>
                <a:sym typeface="Lucida Sans"/>
              </a:rPr>
              <a:t>Questions on:</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The Mathematics of the Lesson</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Coherent Connections</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Problems and Exercises</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Formative Assessment Strategies</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Classroom Discussions</a:t>
            </a:r>
            <a:endParaRPr sz="2400">
              <a:latin typeface="Lucida Sans"/>
              <a:ea typeface="Lucida Sans"/>
              <a:cs typeface="Lucida Sans"/>
              <a:sym typeface="Lucida Sans"/>
            </a:endParaRPr>
          </a:p>
        </p:txBody>
      </p:sp>
      <p:pic>
        <p:nvPicPr>
          <p:cNvPr id="1110" name="Google Shape;1110;p153"/>
          <p:cNvPicPr preferRelativeResize="0"/>
          <p:nvPr/>
        </p:nvPicPr>
        <p:blipFill rotWithShape="1">
          <a:blip r:embed="rId3">
            <a:alphaModFix/>
          </a:blip>
          <a:srcRect b="0" l="0" r="0" t="1438"/>
          <a:stretch/>
        </p:blipFill>
        <p:spPr>
          <a:xfrm>
            <a:off x="206675" y="894550"/>
            <a:ext cx="4402725" cy="5362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5" name="Shape 1115"/>
        <p:cNvGrpSpPr/>
        <p:nvPr/>
      </p:nvGrpSpPr>
      <p:grpSpPr>
        <a:xfrm>
          <a:off x="0" y="0"/>
          <a:ext cx="0" cy="0"/>
          <a:chOff x="0" y="0"/>
          <a:chExt cx="0" cy="0"/>
        </a:xfrm>
      </p:grpSpPr>
      <p:sp>
        <p:nvSpPr>
          <p:cNvPr id="1116" name="Google Shape;1116;p154"/>
          <p:cNvSpPr txBox="1"/>
          <p:nvPr>
            <p:ph type="title"/>
          </p:nvPr>
        </p:nvSpPr>
        <p:spPr>
          <a:xfrm>
            <a:off x="304800" y="12"/>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Math Quick-Reference Documents</a:t>
            </a:r>
            <a:endParaRPr/>
          </a:p>
        </p:txBody>
      </p:sp>
      <p:sp>
        <p:nvSpPr>
          <p:cNvPr id="1117" name="Google Shape;1117;p154"/>
          <p:cNvSpPr txBox="1"/>
          <p:nvPr>
            <p:ph idx="1" type="body"/>
          </p:nvPr>
        </p:nvSpPr>
        <p:spPr>
          <a:xfrm>
            <a:off x="6713575" y="1142994"/>
            <a:ext cx="2331900" cy="18696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rPr lang="en-US"/>
              <a:t>Identifying goals of the lesson and how to plan for success.</a:t>
            </a:r>
            <a:endParaRPr/>
          </a:p>
        </p:txBody>
      </p:sp>
      <p:pic>
        <p:nvPicPr>
          <p:cNvPr id="1118" name="Google Shape;1118;p154"/>
          <p:cNvPicPr preferRelativeResize="0"/>
          <p:nvPr/>
        </p:nvPicPr>
        <p:blipFill>
          <a:blip r:embed="rId3">
            <a:alphaModFix/>
          </a:blip>
          <a:stretch>
            <a:fillRect/>
          </a:stretch>
        </p:blipFill>
        <p:spPr>
          <a:xfrm>
            <a:off x="150300" y="1143001"/>
            <a:ext cx="6563276" cy="2570075"/>
          </a:xfrm>
          <a:prstGeom prst="rect">
            <a:avLst/>
          </a:prstGeom>
          <a:noFill/>
          <a:ln>
            <a:noFill/>
          </a:ln>
        </p:spPr>
      </p:pic>
      <p:pic>
        <p:nvPicPr>
          <p:cNvPr id="1119" name="Google Shape;1119;p154"/>
          <p:cNvPicPr preferRelativeResize="0"/>
          <p:nvPr/>
        </p:nvPicPr>
        <p:blipFill>
          <a:blip r:embed="rId4">
            <a:alphaModFix/>
          </a:blip>
          <a:stretch>
            <a:fillRect/>
          </a:stretch>
        </p:blipFill>
        <p:spPr>
          <a:xfrm>
            <a:off x="2726500" y="3908026"/>
            <a:ext cx="6243228" cy="2570075"/>
          </a:xfrm>
          <a:prstGeom prst="rect">
            <a:avLst/>
          </a:prstGeom>
          <a:noFill/>
          <a:ln>
            <a:noFill/>
          </a:ln>
        </p:spPr>
      </p:pic>
      <p:sp>
        <p:nvSpPr>
          <p:cNvPr id="1120" name="Google Shape;1120;p154"/>
          <p:cNvSpPr txBox="1"/>
          <p:nvPr/>
        </p:nvSpPr>
        <p:spPr>
          <a:xfrm>
            <a:off x="150300" y="4020750"/>
            <a:ext cx="2331900" cy="2179500"/>
          </a:xfrm>
          <a:prstGeom prst="rect">
            <a:avLst/>
          </a:prstGeom>
          <a:noFill/>
          <a:ln>
            <a:noFill/>
          </a:ln>
        </p:spPr>
        <p:txBody>
          <a:bodyPr anchorCtr="0" anchor="t" bIns="91425" lIns="91425" spcFirstLastPara="1" rIns="91425" wrap="square" tIns="91425">
            <a:noAutofit/>
          </a:bodyPr>
          <a:lstStyle/>
          <a:p>
            <a:pPr indent="0" lvl="0" marL="0" rtl="0" algn="l">
              <a:spcBef>
                <a:spcPts val="440"/>
              </a:spcBef>
              <a:spcAft>
                <a:spcPts val="0"/>
              </a:spcAft>
              <a:buNone/>
            </a:pPr>
            <a:r>
              <a:rPr lang="en-US" sz="2200">
                <a:solidFill>
                  <a:srgbClr val="595959"/>
                </a:solidFill>
              </a:rPr>
              <a:t>Building upon students’ prior knowledge and skills.</a:t>
            </a:r>
            <a:r>
              <a:rPr lang="en-US" sz="2200">
                <a:solidFill>
                  <a:srgbClr val="595959"/>
                </a:solidFill>
              </a:rPr>
              <a:t> </a:t>
            </a:r>
            <a:endParaRPr/>
          </a:p>
        </p:txBody>
      </p:sp>
      <p:sp>
        <p:nvSpPr>
          <p:cNvPr id="1121" name="Google Shape;1121;p154"/>
          <p:cNvSpPr/>
          <p:nvPr/>
        </p:nvSpPr>
        <p:spPr>
          <a:xfrm>
            <a:off x="438400" y="5524050"/>
            <a:ext cx="1596900" cy="67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54"/>
          <p:cNvSpPr/>
          <p:nvPr/>
        </p:nvSpPr>
        <p:spPr>
          <a:xfrm rot="10800000">
            <a:off x="7081075" y="2782850"/>
            <a:ext cx="1596900" cy="67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7" name="Shape 1127"/>
        <p:cNvGrpSpPr/>
        <p:nvPr/>
      </p:nvGrpSpPr>
      <p:grpSpPr>
        <a:xfrm>
          <a:off x="0" y="0"/>
          <a:ext cx="0" cy="0"/>
          <a:chOff x="0" y="0"/>
          <a:chExt cx="0" cy="0"/>
        </a:xfrm>
      </p:grpSpPr>
      <p:sp>
        <p:nvSpPr>
          <p:cNvPr id="1128" name="Google Shape;1128;p155"/>
          <p:cNvSpPr txBox="1"/>
          <p:nvPr>
            <p:ph type="title"/>
          </p:nvPr>
        </p:nvSpPr>
        <p:spPr>
          <a:xfrm>
            <a:off x="285750" y="-77488"/>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Math Quick-Reference Documents</a:t>
            </a:r>
            <a:endParaRPr/>
          </a:p>
        </p:txBody>
      </p:sp>
      <p:sp>
        <p:nvSpPr>
          <p:cNvPr id="1129" name="Google Shape;1129;p155"/>
          <p:cNvSpPr txBox="1"/>
          <p:nvPr>
            <p:ph idx="1" type="body"/>
          </p:nvPr>
        </p:nvSpPr>
        <p:spPr>
          <a:xfrm>
            <a:off x="6713575" y="762944"/>
            <a:ext cx="2331900" cy="18696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rPr lang="en-US"/>
              <a:t>Selecting high-leverage tasks and ensuring students’ success</a:t>
            </a:r>
            <a:endParaRPr/>
          </a:p>
        </p:txBody>
      </p:sp>
      <p:sp>
        <p:nvSpPr>
          <p:cNvPr id="1130" name="Google Shape;1130;p155"/>
          <p:cNvSpPr txBox="1"/>
          <p:nvPr/>
        </p:nvSpPr>
        <p:spPr>
          <a:xfrm>
            <a:off x="150300" y="4344250"/>
            <a:ext cx="2331900" cy="2179500"/>
          </a:xfrm>
          <a:prstGeom prst="rect">
            <a:avLst/>
          </a:prstGeom>
          <a:noFill/>
          <a:ln>
            <a:noFill/>
          </a:ln>
        </p:spPr>
        <p:txBody>
          <a:bodyPr anchorCtr="0" anchor="t" bIns="91425" lIns="91425" spcFirstLastPara="1" rIns="91425" wrap="square" tIns="91425">
            <a:noAutofit/>
          </a:bodyPr>
          <a:lstStyle/>
          <a:p>
            <a:pPr indent="0" lvl="0" marL="0" rtl="0" algn="l">
              <a:spcBef>
                <a:spcPts val="440"/>
              </a:spcBef>
              <a:spcAft>
                <a:spcPts val="0"/>
              </a:spcAft>
              <a:buNone/>
            </a:pPr>
            <a:r>
              <a:rPr lang="en-US" sz="2200">
                <a:solidFill>
                  <a:srgbClr val="595959"/>
                </a:solidFill>
              </a:rPr>
              <a:t>Assessing students’ understanding</a:t>
            </a:r>
            <a:endParaRPr/>
          </a:p>
        </p:txBody>
      </p:sp>
      <p:sp>
        <p:nvSpPr>
          <p:cNvPr id="1131" name="Google Shape;1131;p155"/>
          <p:cNvSpPr/>
          <p:nvPr/>
        </p:nvSpPr>
        <p:spPr>
          <a:xfrm>
            <a:off x="285750" y="5505275"/>
            <a:ext cx="1596900" cy="67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55"/>
          <p:cNvSpPr/>
          <p:nvPr/>
        </p:nvSpPr>
        <p:spPr>
          <a:xfrm rot="10800000">
            <a:off x="7081075" y="3194938"/>
            <a:ext cx="1596900" cy="67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3" name="Google Shape;1133;p155"/>
          <p:cNvPicPr preferRelativeResize="0"/>
          <p:nvPr/>
        </p:nvPicPr>
        <p:blipFill>
          <a:blip r:embed="rId3">
            <a:alphaModFix/>
          </a:blip>
          <a:stretch>
            <a:fillRect/>
          </a:stretch>
        </p:blipFill>
        <p:spPr>
          <a:xfrm>
            <a:off x="150300" y="1260928"/>
            <a:ext cx="6279258" cy="2376525"/>
          </a:xfrm>
          <a:prstGeom prst="rect">
            <a:avLst/>
          </a:prstGeom>
          <a:noFill/>
          <a:ln>
            <a:noFill/>
          </a:ln>
        </p:spPr>
      </p:pic>
      <p:pic>
        <p:nvPicPr>
          <p:cNvPr id="1134" name="Google Shape;1134;p155"/>
          <p:cNvPicPr preferRelativeResize="0"/>
          <p:nvPr/>
        </p:nvPicPr>
        <p:blipFill>
          <a:blip r:embed="rId4">
            <a:alphaModFix/>
          </a:blip>
          <a:stretch>
            <a:fillRect/>
          </a:stretch>
        </p:blipFill>
        <p:spPr>
          <a:xfrm>
            <a:off x="1006125" y="2549123"/>
            <a:ext cx="5707451" cy="1568800"/>
          </a:xfrm>
          <a:prstGeom prst="rect">
            <a:avLst/>
          </a:prstGeom>
          <a:noFill/>
          <a:ln>
            <a:noFill/>
          </a:ln>
          <a:effectLst>
            <a:outerShdw blurRad="57150" rotWithShape="0" algn="bl" dir="5400000" dist="19050">
              <a:srgbClr val="000000">
                <a:alpha val="50000"/>
              </a:srgbClr>
            </a:outerShdw>
          </a:effectLst>
        </p:spPr>
      </p:pic>
      <p:pic>
        <p:nvPicPr>
          <p:cNvPr id="1135" name="Google Shape;1135;p155"/>
          <p:cNvPicPr preferRelativeResize="0"/>
          <p:nvPr/>
        </p:nvPicPr>
        <p:blipFill>
          <a:blip r:embed="rId5">
            <a:alphaModFix/>
          </a:blip>
          <a:stretch>
            <a:fillRect/>
          </a:stretch>
        </p:blipFill>
        <p:spPr>
          <a:xfrm>
            <a:off x="2688475" y="4433523"/>
            <a:ext cx="6357002" cy="20902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0" name="Shape 1140"/>
        <p:cNvGrpSpPr/>
        <p:nvPr/>
      </p:nvGrpSpPr>
      <p:grpSpPr>
        <a:xfrm>
          <a:off x="0" y="0"/>
          <a:ext cx="0" cy="0"/>
          <a:chOff x="0" y="0"/>
          <a:chExt cx="0" cy="0"/>
        </a:xfrm>
      </p:grpSpPr>
      <p:sp>
        <p:nvSpPr>
          <p:cNvPr id="1141" name="Google Shape;1141;p156"/>
          <p:cNvSpPr txBox="1"/>
          <p:nvPr>
            <p:ph type="title"/>
          </p:nvPr>
        </p:nvSpPr>
        <p:spPr>
          <a:xfrm>
            <a:off x="285750" y="185562"/>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Math Quick-Reference Documents</a:t>
            </a:r>
            <a:endParaRPr/>
          </a:p>
        </p:txBody>
      </p:sp>
      <p:sp>
        <p:nvSpPr>
          <p:cNvPr id="1142" name="Google Shape;1142;p156"/>
          <p:cNvSpPr txBox="1"/>
          <p:nvPr>
            <p:ph idx="1" type="body"/>
          </p:nvPr>
        </p:nvSpPr>
        <p:spPr>
          <a:xfrm>
            <a:off x="6946950" y="1411475"/>
            <a:ext cx="2225700" cy="18696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rPr lang="en-US"/>
              <a:t>Planning powerful classroom discussions that enhance understanding and confidence with mathematics</a:t>
            </a:r>
            <a:endParaRPr/>
          </a:p>
        </p:txBody>
      </p:sp>
      <p:sp>
        <p:nvSpPr>
          <p:cNvPr id="1143" name="Google Shape;1143;p156"/>
          <p:cNvSpPr/>
          <p:nvPr/>
        </p:nvSpPr>
        <p:spPr>
          <a:xfrm rot="10800000">
            <a:off x="6946950" y="4757613"/>
            <a:ext cx="1596900" cy="67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4" name="Google Shape;1144;p156"/>
          <p:cNvPicPr preferRelativeResize="0"/>
          <p:nvPr/>
        </p:nvPicPr>
        <p:blipFill>
          <a:blip r:embed="rId3">
            <a:alphaModFix/>
          </a:blip>
          <a:stretch>
            <a:fillRect/>
          </a:stretch>
        </p:blipFill>
        <p:spPr>
          <a:xfrm>
            <a:off x="152400" y="1612450"/>
            <a:ext cx="6411250" cy="4187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9" name="Shape 1149"/>
        <p:cNvGrpSpPr/>
        <p:nvPr/>
      </p:nvGrpSpPr>
      <p:grpSpPr>
        <a:xfrm>
          <a:off x="0" y="0"/>
          <a:ext cx="0" cy="0"/>
          <a:chOff x="0" y="0"/>
          <a:chExt cx="0" cy="0"/>
        </a:xfrm>
      </p:grpSpPr>
      <p:sp>
        <p:nvSpPr>
          <p:cNvPr id="1150" name="Google Shape;1150;p157"/>
          <p:cNvSpPr txBox="1"/>
          <p:nvPr>
            <p:ph type="title"/>
          </p:nvPr>
        </p:nvSpPr>
        <p:spPr>
          <a:xfrm>
            <a:off x="285750" y="115012"/>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ELA/Literacy Quick-Reference Document</a:t>
            </a:r>
            <a:endParaRPr b="0" i="0" sz="2400" u="none" cap="none" strike="noStrike">
              <a:solidFill>
                <a:srgbClr val="595959"/>
              </a:solidFill>
              <a:latin typeface="Lucida Sans"/>
              <a:ea typeface="Lucida Sans"/>
              <a:cs typeface="Lucida Sans"/>
              <a:sym typeface="Lucida Sans"/>
            </a:endParaRPr>
          </a:p>
        </p:txBody>
      </p:sp>
      <p:sp>
        <p:nvSpPr>
          <p:cNvPr id="1151" name="Google Shape;1151;p157"/>
          <p:cNvSpPr txBox="1"/>
          <p:nvPr>
            <p:ph idx="1" type="body"/>
          </p:nvPr>
        </p:nvSpPr>
        <p:spPr>
          <a:xfrm>
            <a:off x="4355375" y="1417625"/>
            <a:ext cx="4521900" cy="467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US" sz="2400">
                <a:latin typeface="Lucida Sans"/>
                <a:ea typeface="Lucida Sans"/>
                <a:cs typeface="Lucida Sans"/>
                <a:sym typeface="Lucida Sans"/>
              </a:rPr>
              <a:t>Reflection, planning, and discussion questions concerning:</a:t>
            </a:r>
            <a:endParaRPr sz="2400">
              <a:latin typeface="Lucida Sans"/>
              <a:ea typeface="Lucida Sans"/>
              <a:cs typeface="Lucida Sans"/>
              <a:sym typeface="Lucida Sans"/>
            </a:endParaRPr>
          </a:p>
          <a:p>
            <a:pPr indent="0" lvl="0" marL="0" marR="0" rtl="0" algn="l">
              <a:lnSpc>
                <a:spcPct val="115000"/>
              </a:lnSpc>
              <a:spcBef>
                <a:spcPts val="0"/>
              </a:spcBef>
              <a:spcAft>
                <a:spcPts val="0"/>
              </a:spcAft>
              <a:buNone/>
            </a:pPr>
            <a:r>
              <a:t/>
            </a:r>
            <a:endParaRPr sz="2400">
              <a:latin typeface="Lucida Sans"/>
              <a:ea typeface="Lucida Sans"/>
              <a:cs typeface="Lucida Sans"/>
              <a:sym typeface="Lucida Sans"/>
            </a:endParaRPr>
          </a:p>
          <a:p>
            <a:pPr indent="-355600" lvl="0" marL="457200" marR="0" rtl="0" algn="l">
              <a:lnSpc>
                <a:spcPct val="115000"/>
              </a:lnSpc>
              <a:spcBef>
                <a:spcPts val="0"/>
              </a:spcBef>
              <a:spcAft>
                <a:spcPts val="0"/>
              </a:spcAft>
              <a:buSzPts val="2000"/>
              <a:buFont typeface="Lucida Sans"/>
              <a:buChar char="•"/>
            </a:pPr>
            <a:r>
              <a:rPr lang="en-US" sz="2000">
                <a:latin typeface="Lucida Sans"/>
                <a:ea typeface="Lucida Sans"/>
                <a:cs typeface="Lucida Sans"/>
                <a:sym typeface="Lucida Sans"/>
              </a:rPr>
              <a:t>Evaluating for text complexity</a:t>
            </a:r>
            <a:endParaRPr sz="2000">
              <a:latin typeface="Lucida Sans"/>
              <a:ea typeface="Lucida Sans"/>
              <a:cs typeface="Lucida Sans"/>
              <a:sym typeface="Lucida Sans"/>
            </a:endParaRPr>
          </a:p>
          <a:p>
            <a:pPr indent="-355600" lvl="0" marL="457200" marR="0" rtl="0" algn="l">
              <a:lnSpc>
                <a:spcPct val="115000"/>
              </a:lnSpc>
              <a:spcBef>
                <a:spcPts val="0"/>
              </a:spcBef>
              <a:spcAft>
                <a:spcPts val="0"/>
              </a:spcAft>
              <a:buSzPts val="2000"/>
              <a:buFont typeface="Lucida Sans"/>
              <a:buChar char="•"/>
            </a:pPr>
            <a:r>
              <a:rPr lang="en-US" sz="2000">
                <a:latin typeface="Lucida Sans"/>
                <a:ea typeface="Lucida Sans"/>
                <a:cs typeface="Lucida Sans"/>
                <a:sym typeface="Lucida Sans"/>
              </a:rPr>
              <a:t>Reader and task considerations</a:t>
            </a:r>
            <a:endParaRPr sz="2000">
              <a:latin typeface="Lucida Sans"/>
              <a:ea typeface="Lucida Sans"/>
              <a:cs typeface="Lucida Sans"/>
              <a:sym typeface="Lucida Sans"/>
            </a:endParaRPr>
          </a:p>
          <a:p>
            <a:pPr indent="-355600" lvl="0" marL="457200" marR="0" rtl="0" algn="l">
              <a:lnSpc>
                <a:spcPct val="115000"/>
              </a:lnSpc>
              <a:spcBef>
                <a:spcPts val="0"/>
              </a:spcBef>
              <a:spcAft>
                <a:spcPts val="0"/>
              </a:spcAft>
              <a:buSzPts val="2000"/>
              <a:buFont typeface="Lucida Sans"/>
              <a:buChar char="•"/>
            </a:pPr>
            <a:r>
              <a:rPr lang="en-US" sz="2000">
                <a:latin typeface="Lucida Sans"/>
                <a:ea typeface="Lucida Sans"/>
                <a:cs typeface="Lucida Sans"/>
                <a:sym typeface="Lucida Sans"/>
              </a:rPr>
              <a:t>The Big Ideas and culminating task of a lesson</a:t>
            </a:r>
            <a:endParaRPr sz="2000">
              <a:latin typeface="Lucida Sans"/>
              <a:ea typeface="Lucida Sans"/>
              <a:cs typeface="Lucida Sans"/>
              <a:sym typeface="Lucida Sans"/>
            </a:endParaRPr>
          </a:p>
          <a:p>
            <a:pPr indent="-355600" lvl="0" marL="457200" marR="0" rtl="0" algn="l">
              <a:lnSpc>
                <a:spcPct val="115000"/>
              </a:lnSpc>
              <a:spcBef>
                <a:spcPts val="0"/>
              </a:spcBef>
              <a:spcAft>
                <a:spcPts val="0"/>
              </a:spcAft>
              <a:buSzPts val="2000"/>
              <a:buFont typeface="Lucida Sans"/>
              <a:buChar char="•"/>
            </a:pPr>
            <a:r>
              <a:rPr lang="en-US" sz="2000">
                <a:latin typeface="Lucida Sans"/>
                <a:ea typeface="Lucida Sans"/>
                <a:cs typeface="Lucida Sans"/>
                <a:sym typeface="Lucida Sans"/>
              </a:rPr>
              <a:t>Planning for text-dependent questioning, activities, and tasks</a:t>
            </a:r>
            <a:endParaRPr sz="2000">
              <a:latin typeface="Lucida Sans"/>
              <a:ea typeface="Lucida Sans"/>
              <a:cs typeface="Lucida Sans"/>
              <a:sym typeface="Lucida Sans"/>
            </a:endParaRPr>
          </a:p>
          <a:p>
            <a:pPr indent="-355600" lvl="0" marL="457200" marR="0" rtl="0" algn="l">
              <a:lnSpc>
                <a:spcPct val="115000"/>
              </a:lnSpc>
              <a:spcBef>
                <a:spcPts val="0"/>
              </a:spcBef>
              <a:spcAft>
                <a:spcPts val="0"/>
              </a:spcAft>
              <a:buSzPts val="2000"/>
              <a:buFont typeface="Lucida Sans"/>
              <a:buChar char="•"/>
            </a:pPr>
            <a:r>
              <a:rPr lang="en-US" sz="2000">
                <a:latin typeface="Lucida Sans"/>
                <a:ea typeface="Lucida Sans"/>
                <a:cs typeface="Lucida Sans"/>
                <a:sym typeface="Lucida Sans"/>
              </a:rPr>
              <a:t>Student supports</a:t>
            </a:r>
            <a:endParaRPr sz="2000">
              <a:latin typeface="Lucida Sans"/>
              <a:ea typeface="Lucida Sans"/>
              <a:cs typeface="Lucida Sans"/>
              <a:sym typeface="Lucida Sans"/>
            </a:endParaRPr>
          </a:p>
          <a:p>
            <a:pPr indent="0" lvl="0" marL="0" marR="0" rtl="0" algn="l">
              <a:lnSpc>
                <a:spcPct val="115000"/>
              </a:lnSpc>
              <a:spcBef>
                <a:spcPts val="0"/>
              </a:spcBef>
              <a:spcAft>
                <a:spcPts val="0"/>
              </a:spcAft>
              <a:buNone/>
            </a:pPr>
            <a:r>
              <a:t/>
            </a:r>
            <a:endParaRPr sz="2400">
              <a:latin typeface="Lucida Sans"/>
              <a:ea typeface="Lucida Sans"/>
              <a:cs typeface="Lucida Sans"/>
              <a:sym typeface="Lucida Sans"/>
            </a:endParaRPr>
          </a:p>
        </p:txBody>
      </p:sp>
      <p:pic>
        <p:nvPicPr>
          <p:cNvPr id="1152" name="Google Shape;1152;p157"/>
          <p:cNvPicPr preferRelativeResize="0"/>
          <p:nvPr/>
        </p:nvPicPr>
        <p:blipFill>
          <a:blip r:embed="rId3">
            <a:alphaModFix/>
          </a:blip>
          <a:stretch>
            <a:fillRect/>
          </a:stretch>
        </p:blipFill>
        <p:spPr>
          <a:xfrm>
            <a:off x="304800" y="1113962"/>
            <a:ext cx="3650946" cy="51355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140"/>
          <p:cNvSpPr txBox="1"/>
          <p:nvPr>
            <p:ph type="title"/>
          </p:nvPr>
        </p:nvSpPr>
        <p:spPr>
          <a:xfrm>
            <a:off x="457200" y="-154063"/>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595959"/>
                </a:solidFill>
                <a:latin typeface="Lucida Sans"/>
                <a:ea typeface="Lucida Sans"/>
                <a:cs typeface="Lucida Sans"/>
                <a:sym typeface="Lucida Sans"/>
              </a:rPr>
              <a:t>Introductions</a:t>
            </a:r>
            <a:endParaRPr/>
          </a:p>
        </p:txBody>
      </p:sp>
      <p:sp>
        <p:nvSpPr>
          <p:cNvPr id="1001" name="Google Shape;1001;p140"/>
          <p:cNvSpPr txBox="1"/>
          <p:nvPr>
            <p:ph idx="1" type="body"/>
          </p:nvPr>
        </p:nvSpPr>
        <p:spPr>
          <a:xfrm>
            <a:off x="457200" y="988925"/>
            <a:ext cx="4856100" cy="981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3F3F39"/>
              </a:buClr>
              <a:buSzPts val="550"/>
              <a:buFont typeface="Arial"/>
              <a:buNone/>
            </a:pPr>
            <a:r>
              <a:t/>
            </a:r>
            <a:endParaRPr b="0" i="0" sz="600" u="none" cap="none" strike="noStrike">
              <a:solidFill>
                <a:schemeClr val="accent2"/>
              </a:solidFill>
              <a:latin typeface="Lucida Sans"/>
              <a:ea typeface="Lucida Sans"/>
              <a:cs typeface="Lucida Sans"/>
              <a:sym typeface="Lucida Sans"/>
            </a:endParaRPr>
          </a:p>
          <a:p>
            <a:pPr indent="0" lvl="0" marL="0" marR="0" rtl="0" algn="l">
              <a:lnSpc>
                <a:spcPct val="80000"/>
              </a:lnSpc>
              <a:spcBef>
                <a:spcPts val="0"/>
              </a:spcBef>
              <a:spcAft>
                <a:spcPts val="0"/>
              </a:spcAft>
              <a:buClr>
                <a:srgbClr val="595959"/>
              </a:buClr>
              <a:buSzPts val="550"/>
              <a:buFont typeface="Arial"/>
              <a:buNone/>
            </a:pPr>
            <a:r>
              <a:rPr b="0" i="0" lang="en-US" sz="2200" u="none" cap="none" strike="noStrike">
                <a:solidFill>
                  <a:schemeClr val="accent2"/>
                </a:solidFill>
                <a:latin typeface="Lucida Sans"/>
                <a:ea typeface="Lucida Sans"/>
                <a:cs typeface="Lucida Sans"/>
                <a:sym typeface="Lucida Sans"/>
              </a:rPr>
              <a:t>This </a:t>
            </a:r>
            <a:r>
              <a:rPr lang="en-US">
                <a:solidFill>
                  <a:schemeClr val="accent2"/>
                </a:solidFill>
              </a:rPr>
              <a:t>m</a:t>
            </a:r>
            <a:r>
              <a:rPr b="0" i="0" lang="en-US" sz="2200" u="none" cap="none" strike="noStrike">
                <a:solidFill>
                  <a:schemeClr val="accent2"/>
                </a:solidFill>
                <a:latin typeface="Lucida Sans"/>
                <a:ea typeface="Lucida Sans"/>
                <a:cs typeface="Lucida Sans"/>
                <a:sym typeface="Lucida Sans"/>
              </a:rPr>
              <a:t>onth’s </a:t>
            </a:r>
            <a:r>
              <a:rPr lang="en-US">
                <a:solidFill>
                  <a:schemeClr val="accent2"/>
                </a:solidFill>
              </a:rPr>
              <a:t>presenter</a:t>
            </a:r>
            <a:r>
              <a:rPr b="0" i="0" lang="en-US" sz="2200" u="none" cap="none" strike="noStrike">
                <a:solidFill>
                  <a:schemeClr val="accent2"/>
                </a:solidFill>
                <a:latin typeface="Lucida Sans"/>
                <a:ea typeface="Lucida Sans"/>
                <a:cs typeface="Lucida Sans"/>
                <a:sym typeface="Lucida Sans"/>
              </a:rPr>
              <a:t>s</a:t>
            </a:r>
            <a:r>
              <a:rPr lang="en-US">
                <a:solidFill>
                  <a:schemeClr val="accent2"/>
                </a:solidFill>
              </a:rPr>
              <a:t>: </a:t>
            </a:r>
            <a:endParaRPr/>
          </a:p>
          <a:p>
            <a:pPr indent="-171450" lvl="1" marL="742950" marR="0" rtl="0" algn="l">
              <a:lnSpc>
                <a:spcPct val="80000"/>
              </a:lnSpc>
              <a:spcBef>
                <a:spcPts val="370"/>
              </a:spcBef>
              <a:spcAft>
                <a:spcPts val="0"/>
              </a:spcAft>
              <a:buClr>
                <a:srgbClr val="3F3F39"/>
              </a:buClr>
              <a:buSzPts val="463"/>
              <a:buFont typeface="Arial"/>
              <a:buNone/>
            </a:pPr>
            <a:r>
              <a:t/>
            </a:r>
            <a:endParaRPr sz="1850">
              <a:solidFill>
                <a:srgbClr val="3F3F39"/>
              </a:solidFill>
              <a:latin typeface="Lucida Sans"/>
              <a:ea typeface="Lucida Sans"/>
              <a:cs typeface="Lucida Sans"/>
              <a:sym typeface="Lucida Sans"/>
            </a:endParaRPr>
          </a:p>
          <a:p>
            <a:pPr indent="-171450" lvl="1" marL="742950" marR="0" rtl="0" algn="l">
              <a:lnSpc>
                <a:spcPct val="80000"/>
              </a:lnSpc>
              <a:spcBef>
                <a:spcPts val="370"/>
              </a:spcBef>
              <a:spcAft>
                <a:spcPts val="0"/>
              </a:spcAft>
              <a:buClr>
                <a:srgbClr val="3F3F39"/>
              </a:buClr>
              <a:buSzPts val="463"/>
              <a:buFont typeface="Arial"/>
              <a:buNone/>
            </a:pPr>
            <a:r>
              <a:t/>
            </a:r>
            <a:endParaRPr sz="1850">
              <a:solidFill>
                <a:srgbClr val="3F3F39"/>
              </a:solidFill>
              <a:latin typeface="Lucida Sans"/>
              <a:ea typeface="Lucida Sans"/>
              <a:cs typeface="Lucida Sans"/>
              <a:sym typeface="Lucida Sans"/>
            </a:endParaRPr>
          </a:p>
          <a:p>
            <a:pPr indent="-171450" lvl="1" marL="742950" marR="0" rtl="0" algn="l">
              <a:lnSpc>
                <a:spcPct val="80000"/>
              </a:lnSpc>
              <a:spcBef>
                <a:spcPts val="370"/>
              </a:spcBef>
              <a:spcAft>
                <a:spcPts val="0"/>
              </a:spcAft>
              <a:buClr>
                <a:srgbClr val="3F3F39"/>
              </a:buClr>
              <a:buSzPts val="463"/>
              <a:buFont typeface="Arial"/>
              <a:buNone/>
            </a:pPr>
            <a:r>
              <a:t/>
            </a:r>
            <a:endParaRPr sz="1850">
              <a:solidFill>
                <a:srgbClr val="3F3F39"/>
              </a:solidFill>
              <a:latin typeface="Lucida Sans"/>
              <a:ea typeface="Lucida Sans"/>
              <a:cs typeface="Lucida Sans"/>
              <a:sym typeface="Lucida Sans"/>
            </a:endParaRPr>
          </a:p>
        </p:txBody>
      </p:sp>
      <p:sp>
        <p:nvSpPr>
          <p:cNvPr id="1002" name="Google Shape;1002;p140"/>
          <p:cNvSpPr txBox="1"/>
          <p:nvPr/>
        </p:nvSpPr>
        <p:spPr>
          <a:xfrm>
            <a:off x="457200" y="1830075"/>
            <a:ext cx="5712000" cy="39291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i="1" lang="en-US" sz="1800">
                <a:solidFill>
                  <a:srgbClr val="595959"/>
                </a:solidFill>
                <a:latin typeface="Lucida Sans"/>
                <a:ea typeface="Lucida Sans"/>
                <a:cs typeface="Lucida Sans"/>
                <a:sym typeface="Lucida Sans"/>
              </a:rPr>
              <a:t>Kate Athens</a:t>
            </a:r>
            <a:br>
              <a:rPr i="1" lang="en-US" sz="1800">
                <a:solidFill>
                  <a:srgbClr val="595959"/>
                </a:solidFill>
                <a:latin typeface="Lucida Sans"/>
                <a:ea typeface="Lucida Sans"/>
                <a:cs typeface="Lucida Sans"/>
                <a:sym typeface="Lucida Sans"/>
              </a:rPr>
            </a:br>
            <a:r>
              <a:rPr i="1" lang="en-US" sz="1800">
                <a:solidFill>
                  <a:srgbClr val="595959"/>
                </a:solidFill>
                <a:latin typeface="Lucida Sans"/>
                <a:ea typeface="Lucida Sans"/>
                <a:cs typeface="Lucida Sans"/>
                <a:sym typeface="Lucida Sans"/>
              </a:rPr>
              <a:t>Education Consultant</a:t>
            </a:r>
            <a:br>
              <a:rPr i="1" lang="en-US" sz="1800">
                <a:solidFill>
                  <a:srgbClr val="595959"/>
                </a:solidFill>
                <a:latin typeface="Lucida Sans"/>
                <a:ea typeface="Lucida Sans"/>
                <a:cs typeface="Lucida Sans"/>
                <a:sym typeface="Lucida Sans"/>
              </a:rPr>
            </a:br>
            <a:r>
              <a:rPr i="1" lang="en-US" sz="1800">
                <a:solidFill>
                  <a:srgbClr val="595959"/>
                </a:solidFill>
                <a:latin typeface="Lucida Sans"/>
                <a:ea typeface="Lucida Sans"/>
                <a:cs typeface="Lucida Sans"/>
                <a:sym typeface="Lucida Sans"/>
              </a:rPr>
              <a:t>NYC</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Clr>
                <a:schemeClr val="dk1"/>
              </a:buClr>
              <a:buSzPts val="1100"/>
              <a:buFont typeface="Arial"/>
              <a:buNone/>
            </a:pPr>
            <a:r>
              <a:rPr b="1" i="1" lang="en-US" sz="1800">
                <a:solidFill>
                  <a:srgbClr val="595959"/>
                </a:solidFill>
                <a:latin typeface="Lucida Sans"/>
                <a:ea typeface="Lucida Sans"/>
                <a:cs typeface="Lucida Sans"/>
                <a:sym typeface="Lucida Sans"/>
              </a:rPr>
              <a:t>Susan Hitt</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Clr>
                <a:schemeClr val="dk1"/>
              </a:buClr>
              <a:buSzPts val="1100"/>
              <a:buFont typeface="Arial"/>
              <a:buNone/>
            </a:pPr>
            <a:r>
              <a:rPr i="1" lang="en-US" sz="1800">
                <a:solidFill>
                  <a:srgbClr val="595959"/>
                </a:solidFill>
                <a:latin typeface="Lucida Sans"/>
                <a:ea typeface="Lucida Sans"/>
                <a:cs typeface="Lucida Sans"/>
                <a:sym typeface="Lucida Sans"/>
              </a:rPr>
              <a:t>Digital Content Associate</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Clr>
                <a:schemeClr val="dk1"/>
              </a:buClr>
              <a:buSzPts val="1100"/>
              <a:buFont typeface="Arial"/>
              <a:buNone/>
            </a:pPr>
            <a:r>
              <a:rPr i="1" lang="en-US" sz="1800">
                <a:solidFill>
                  <a:srgbClr val="595959"/>
                </a:solidFill>
                <a:latin typeface="Lucida Sans"/>
                <a:ea typeface="Lucida Sans"/>
                <a:cs typeface="Lucida Sans"/>
                <a:sym typeface="Lucida Sans"/>
              </a:rPr>
              <a:t>Tools and Classroom Resources</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Clr>
                <a:schemeClr val="dk1"/>
              </a:buClr>
              <a:buSzPts val="1100"/>
              <a:buFont typeface="Arial"/>
              <a:buNone/>
            </a:pPr>
            <a:r>
              <a:rPr i="1" lang="en-US" sz="1800">
                <a:solidFill>
                  <a:srgbClr val="595959"/>
                </a:solidFill>
                <a:latin typeface="Lucida Sans"/>
                <a:ea typeface="Lucida Sans"/>
                <a:cs typeface="Lucida Sans"/>
                <a:sym typeface="Lucida Sans"/>
              </a:rPr>
              <a:t>Student Achievement Partners</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rPr b="1" i="1" lang="en-US" sz="1800">
                <a:solidFill>
                  <a:srgbClr val="595959"/>
                </a:solidFill>
                <a:latin typeface="Lucida Sans"/>
                <a:ea typeface="Lucida Sans"/>
                <a:cs typeface="Lucida Sans"/>
                <a:sym typeface="Lucida Sans"/>
              </a:rPr>
              <a:t>Claire Rivero</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rPr i="1" lang="en-US" sz="1800">
                <a:solidFill>
                  <a:srgbClr val="595959"/>
                </a:solidFill>
                <a:latin typeface="Lucida Sans"/>
                <a:ea typeface="Lucida Sans"/>
                <a:cs typeface="Lucida Sans"/>
                <a:sym typeface="Lucida Sans"/>
              </a:rPr>
              <a:t>Digital Strategy Manager</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rPr i="1" lang="en-US" sz="1800">
                <a:solidFill>
                  <a:srgbClr val="595959"/>
                </a:solidFill>
                <a:latin typeface="Lucida Sans"/>
                <a:ea typeface="Lucida Sans"/>
                <a:cs typeface="Lucida Sans"/>
                <a:sym typeface="Lucida Sans"/>
              </a:rPr>
              <a:t>Tools and Classroom Resources</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rPr i="1" lang="en-US" sz="1800">
                <a:solidFill>
                  <a:srgbClr val="595959"/>
                </a:solidFill>
                <a:latin typeface="Lucida Sans"/>
                <a:ea typeface="Lucida Sans"/>
                <a:cs typeface="Lucida Sans"/>
                <a:sym typeface="Lucida Sans"/>
              </a:rPr>
              <a:t>Student Achievement Partners</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i="1" sz="1800">
              <a:solidFill>
                <a:srgbClr val="595959"/>
              </a:solidFill>
              <a:latin typeface="Lucida Sans"/>
              <a:ea typeface="Lucida Sans"/>
              <a:cs typeface="Lucida Sans"/>
              <a:sym typeface="Lucida Sans"/>
            </a:endParaRPr>
          </a:p>
        </p:txBody>
      </p:sp>
      <p:pic>
        <p:nvPicPr>
          <p:cNvPr id="1003" name="Google Shape;1003;p140"/>
          <p:cNvPicPr preferRelativeResize="0"/>
          <p:nvPr/>
        </p:nvPicPr>
        <p:blipFill rotWithShape="1">
          <a:blip r:embed="rId3">
            <a:alphaModFix/>
          </a:blip>
          <a:srcRect b="24012" l="0" r="20961" t="0"/>
          <a:stretch/>
        </p:blipFill>
        <p:spPr>
          <a:xfrm>
            <a:off x="6440584" y="4923600"/>
            <a:ext cx="1943117" cy="1401099"/>
          </a:xfrm>
          <a:prstGeom prst="rect">
            <a:avLst/>
          </a:prstGeom>
          <a:noFill/>
          <a:ln>
            <a:noFill/>
          </a:ln>
        </p:spPr>
      </p:pic>
      <p:pic>
        <p:nvPicPr>
          <p:cNvPr id="1004" name="Google Shape;1004;p140"/>
          <p:cNvPicPr preferRelativeResize="0"/>
          <p:nvPr/>
        </p:nvPicPr>
        <p:blipFill rotWithShape="1">
          <a:blip r:embed="rId4">
            <a:alphaModFix/>
          </a:blip>
          <a:srcRect b="0" l="11465" r="0" t="0"/>
          <a:stretch/>
        </p:blipFill>
        <p:spPr>
          <a:xfrm>
            <a:off x="6440575" y="3155225"/>
            <a:ext cx="1943125" cy="1470250"/>
          </a:xfrm>
          <a:prstGeom prst="rect">
            <a:avLst/>
          </a:prstGeom>
          <a:noFill/>
          <a:ln>
            <a:noFill/>
          </a:ln>
        </p:spPr>
      </p:pic>
      <p:pic>
        <p:nvPicPr>
          <p:cNvPr id="1005" name="Google Shape;1005;p140"/>
          <p:cNvPicPr preferRelativeResize="0"/>
          <p:nvPr/>
        </p:nvPicPr>
        <p:blipFill rotWithShape="1">
          <a:blip r:embed="rId5">
            <a:alphaModFix/>
          </a:blip>
          <a:srcRect b="24784" l="0" r="0" t="13945"/>
          <a:stretch/>
        </p:blipFill>
        <p:spPr>
          <a:xfrm>
            <a:off x="6440575" y="1282662"/>
            <a:ext cx="1943124" cy="1583089"/>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7" name="Shape 1157"/>
        <p:cNvGrpSpPr/>
        <p:nvPr/>
      </p:nvGrpSpPr>
      <p:grpSpPr>
        <a:xfrm>
          <a:off x="0" y="0"/>
          <a:ext cx="0" cy="0"/>
          <a:chOff x="0" y="0"/>
          <a:chExt cx="0" cy="0"/>
        </a:xfrm>
      </p:grpSpPr>
      <p:sp>
        <p:nvSpPr>
          <p:cNvPr id="1158" name="Google Shape;1158;p158"/>
          <p:cNvSpPr txBox="1"/>
          <p:nvPr>
            <p:ph type="title"/>
          </p:nvPr>
        </p:nvSpPr>
        <p:spPr>
          <a:xfrm>
            <a:off x="285750" y="115012"/>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ELA/Literacy Quick-Reference Document</a:t>
            </a:r>
            <a:endParaRPr i="0" sz="2400" u="none" cap="none" strike="noStrike">
              <a:solidFill>
                <a:srgbClr val="595959"/>
              </a:solidFill>
              <a:latin typeface="Lucida Sans"/>
              <a:ea typeface="Lucida Sans"/>
              <a:cs typeface="Lucida Sans"/>
              <a:sym typeface="Lucida Sans"/>
            </a:endParaRPr>
          </a:p>
        </p:txBody>
      </p:sp>
      <p:pic>
        <p:nvPicPr>
          <p:cNvPr id="1159" name="Google Shape;1159;p158"/>
          <p:cNvPicPr preferRelativeResize="0"/>
          <p:nvPr/>
        </p:nvPicPr>
        <p:blipFill>
          <a:blip r:embed="rId3">
            <a:alphaModFix/>
          </a:blip>
          <a:stretch>
            <a:fillRect/>
          </a:stretch>
        </p:blipFill>
        <p:spPr>
          <a:xfrm>
            <a:off x="399850" y="1524386"/>
            <a:ext cx="6027224" cy="3996075"/>
          </a:xfrm>
          <a:prstGeom prst="rect">
            <a:avLst/>
          </a:prstGeom>
          <a:noFill/>
          <a:ln cap="flat" cmpd="sng" w="19050">
            <a:solidFill>
              <a:schemeClr val="dk2"/>
            </a:solidFill>
            <a:prstDash val="solid"/>
            <a:round/>
            <a:headEnd len="sm" w="sm" type="none"/>
            <a:tailEnd len="sm" w="sm" type="none"/>
          </a:ln>
        </p:spPr>
      </p:pic>
      <p:sp>
        <p:nvSpPr>
          <p:cNvPr id="1160" name="Google Shape;1160;p158"/>
          <p:cNvSpPr txBox="1"/>
          <p:nvPr>
            <p:ph type="title"/>
          </p:nvPr>
        </p:nvSpPr>
        <p:spPr>
          <a:xfrm>
            <a:off x="6612875" y="1524425"/>
            <a:ext cx="2348700" cy="399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sz="2000">
                <a:latin typeface="Lucida Sans"/>
                <a:ea typeface="Lucida Sans"/>
                <a:cs typeface="Lucida Sans"/>
                <a:sym typeface="Lucida Sans"/>
              </a:rPr>
              <a:t>Evaluating your selected text for quantitative and qualitative complexity</a:t>
            </a:r>
            <a:endParaRPr b="0" i="0" sz="2000" u="none" cap="none" strike="noStrike">
              <a:solidFill>
                <a:srgbClr val="595959"/>
              </a:solidFill>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5" name="Shape 1165"/>
        <p:cNvGrpSpPr/>
        <p:nvPr/>
      </p:nvGrpSpPr>
      <p:grpSpPr>
        <a:xfrm>
          <a:off x="0" y="0"/>
          <a:ext cx="0" cy="0"/>
          <a:chOff x="0" y="0"/>
          <a:chExt cx="0" cy="0"/>
        </a:xfrm>
      </p:grpSpPr>
      <p:sp>
        <p:nvSpPr>
          <p:cNvPr id="1166" name="Google Shape;1166;p159"/>
          <p:cNvSpPr txBox="1"/>
          <p:nvPr>
            <p:ph type="title"/>
          </p:nvPr>
        </p:nvSpPr>
        <p:spPr>
          <a:xfrm>
            <a:off x="285750" y="115012"/>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ELA/Literacy Quick-Reference Document</a:t>
            </a:r>
            <a:endParaRPr i="0" sz="2400" u="none" cap="none" strike="noStrike">
              <a:solidFill>
                <a:srgbClr val="595959"/>
              </a:solidFill>
              <a:latin typeface="Lucida Sans"/>
              <a:ea typeface="Lucida Sans"/>
              <a:cs typeface="Lucida Sans"/>
              <a:sym typeface="Lucida Sans"/>
            </a:endParaRPr>
          </a:p>
        </p:txBody>
      </p:sp>
      <p:pic>
        <p:nvPicPr>
          <p:cNvPr id="1167" name="Google Shape;1167;p159"/>
          <p:cNvPicPr preferRelativeResize="0"/>
          <p:nvPr/>
        </p:nvPicPr>
        <p:blipFill>
          <a:blip r:embed="rId3">
            <a:alphaModFix/>
          </a:blip>
          <a:stretch>
            <a:fillRect/>
          </a:stretch>
        </p:blipFill>
        <p:spPr>
          <a:xfrm>
            <a:off x="3407400" y="4123962"/>
            <a:ext cx="5353050" cy="1562100"/>
          </a:xfrm>
          <a:prstGeom prst="rect">
            <a:avLst/>
          </a:prstGeom>
          <a:noFill/>
          <a:ln cap="flat" cmpd="sng" w="19050">
            <a:solidFill>
              <a:schemeClr val="dk2"/>
            </a:solidFill>
            <a:prstDash val="solid"/>
            <a:round/>
            <a:headEnd len="sm" w="sm" type="none"/>
            <a:tailEnd len="sm" w="sm" type="none"/>
          </a:ln>
        </p:spPr>
      </p:pic>
      <p:pic>
        <p:nvPicPr>
          <p:cNvPr id="1168" name="Google Shape;1168;p159"/>
          <p:cNvPicPr preferRelativeResize="0"/>
          <p:nvPr/>
        </p:nvPicPr>
        <p:blipFill>
          <a:blip r:embed="rId4">
            <a:alphaModFix/>
          </a:blip>
          <a:stretch>
            <a:fillRect/>
          </a:stretch>
        </p:blipFill>
        <p:spPr>
          <a:xfrm>
            <a:off x="471650" y="1257999"/>
            <a:ext cx="4238775" cy="2299275"/>
          </a:xfrm>
          <a:prstGeom prst="rect">
            <a:avLst/>
          </a:prstGeom>
          <a:noFill/>
          <a:ln cap="flat" cmpd="sng" w="19050">
            <a:solidFill>
              <a:schemeClr val="dk2"/>
            </a:solidFill>
            <a:prstDash val="solid"/>
            <a:round/>
            <a:headEnd len="sm" w="sm" type="none"/>
            <a:tailEnd len="sm" w="sm" type="none"/>
          </a:ln>
        </p:spPr>
      </p:pic>
      <p:sp>
        <p:nvSpPr>
          <p:cNvPr id="1169" name="Google Shape;1169;p159"/>
          <p:cNvSpPr txBox="1"/>
          <p:nvPr>
            <p:ph type="title"/>
          </p:nvPr>
        </p:nvSpPr>
        <p:spPr>
          <a:xfrm>
            <a:off x="5062275" y="1258000"/>
            <a:ext cx="3899400" cy="189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sz="2000">
                <a:latin typeface="Lucida Sans"/>
                <a:ea typeface="Lucida Sans"/>
                <a:cs typeface="Lucida Sans"/>
                <a:sym typeface="Lucida Sans"/>
              </a:rPr>
              <a:t>Considering the readers of the text and the engagement opportunities they will have</a:t>
            </a:r>
            <a:endParaRPr b="0" i="0" sz="2000" u="none" cap="none" strike="noStrike">
              <a:solidFill>
                <a:srgbClr val="595959"/>
              </a:solidFill>
              <a:latin typeface="Lucida Sans"/>
              <a:ea typeface="Lucida Sans"/>
              <a:cs typeface="Lucida Sans"/>
              <a:sym typeface="Lucida Sans"/>
            </a:endParaRPr>
          </a:p>
        </p:txBody>
      </p:sp>
      <p:sp>
        <p:nvSpPr>
          <p:cNvPr id="1170" name="Google Shape;1170;p159"/>
          <p:cNvSpPr txBox="1"/>
          <p:nvPr>
            <p:ph type="title"/>
          </p:nvPr>
        </p:nvSpPr>
        <p:spPr>
          <a:xfrm>
            <a:off x="471650" y="3957000"/>
            <a:ext cx="2834700" cy="189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sz="2000">
                <a:latin typeface="Lucida Sans"/>
                <a:ea typeface="Lucida Sans"/>
                <a:cs typeface="Lucida Sans"/>
                <a:sym typeface="Lucida Sans"/>
              </a:rPr>
              <a:t>Unpacking the Big Ideas of the text</a:t>
            </a:r>
            <a:endParaRPr b="0" i="0" sz="2000" u="none" cap="none" strike="noStrike">
              <a:solidFill>
                <a:srgbClr val="595959"/>
              </a:solidFill>
              <a:latin typeface="Lucida Sans"/>
              <a:ea typeface="Lucida Sans"/>
              <a:cs typeface="Lucida Sans"/>
              <a:sym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5" name="Shape 1175"/>
        <p:cNvGrpSpPr/>
        <p:nvPr/>
      </p:nvGrpSpPr>
      <p:grpSpPr>
        <a:xfrm>
          <a:off x="0" y="0"/>
          <a:ext cx="0" cy="0"/>
          <a:chOff x="0" y="0"/>
          <a:chExt cx="0" cy="0"/>
        </a:xfrm>
      </p:grpSpPr>
      <p:pic>
        <p:nvPicPr>
          <p:cNvPr id="1176" name="Google Shape;1176;p160"/>
          <p:cNvPicPr preferRelativeResize="0"/>
          <p:nvPr/>
        </p:nvPicPr>
        <p:blipFill>
          <a:blip r:embed="rId3">
            <a:alphaModFix/>
          </a:blip>
          <a:stretch>
            <a:fillRect/>
          </a:stretch>
        </p:blipFill>
        <p:spPr>
          <a:xfrm>
            <a:off x="383550" y="1099600"/>
            <a:ext cx="5095750" cy="3379100"/>
          </a:xfrm>
          <a:prstGeom prst="rect">
            <a:avLst/>
          </a:prstGeom>
          <a:noFill/>
          <a:ln cap="flat" cmpd="sng" w="19050">
            <a:solidFill>
              <a:schemeClr val="dk2"/>
            </a:solidFill>
            <a:prstDash val="solid"/>
            <a:round/>
            <a:headEnd len="sm" w="sm" type="none"/>
            <a:tailEnd len="sm" w="sm" type="none"/>
          </a:ln>
        </p:spPr>
      </p:pic>
      <p:pic>
        <p:nvPicPr>
          <p:cNvPr id="1177" name="Google Shape;1177;p160"/>
          <p:cNvPicPr preferRelativeResize="0"/>
          <p:nvPr/>
        </p:nvPicPr>
        <p:blipFill>
          <a:blip r:embed="rId4">
            <a:alphaModFix/>
          </a:blip>
          <a:stretch>
            <a:fillRect/>
          </a:stretch>
        </p:blipFill>
        <p:spPr>
          <a:xfrm>
            <a:off x="3444050" y="4678387"/>
            <a:ext cx="5257800" cy="1733550"/>
          </a:xfrm>
          <a:prstGeom prst="rect">
            <a:avLst/>
          </a:prstGeom>
          <a:noFill/>
          <a:ln cap="flat" cmpd="sng" w="19050">
            <a:solidFill>
              <a:schemeClr val="dk2"/>
            </a:solidFill>
            <a:prstDash val="solid"/>
            <a:round/>
            <a:headEnd len="sm" w="sm" type="none"/>
            <a:tailEnd len="sm" w="sm" type="none"/>
          </a:ln>
        </p:spPr>
      </p:pic>
      <p:sp>
        <p:nvSpPr>
          <p:cNvPr id="1178" name="Google Shape;1178;p160"/>
          <p:cNvSpPr txBox="1"/>
          <p:nvPr>
            <p:ph type="title"/>
          </p:nvPr>
        </p:nvSpPr>
        <p:spPr>
          <a:xfrm>
            <a:off x="285750" y="115012"/>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ELA/Literacy Quick-Reference Document</a:t>
            </a:r>
            <a:endParaRPr i="0" sz="2400" u="none" cap="none" strike="noStrike">
              <a:solidFill>
                <a:srgbClr val="595959"/>
              </a:solidFill>
              <a:latin typeface="Lucida Sans"/>
              <a:ea typeface="Lucida Sans"/>
              <a:cs typeface="Lucida Sans"/>
              <a:sym typeface="Lucida Sans"/>
            </a:endParaRPr>
          </a:p>
        </p:txBody>
      </p:sp>
      <p:sp>
        <p:nvSpPr>
          <p:cNvPr id="1179" name="Google Shape;1179;p160"/>
          <p:cNvSpPr txBox="1"/>
          <p:nvPr>
            <p:ph type="title"/>
          </p:nvPr>
        </p:nvSpPr>
        <p:spPr>
          <a:xfrm>
            <a:off x="5609525" y="1258000"/>
            <a:ext cx="3352200" cy="261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sz="2000">
                <a:latin typeface="Lucida Sans"/>
                <a:ea typeface="Lucida Sans"/>
                <a:cs typeface="Lucida Sans"/>
                <a:sym typeface="Lucida Sans"/>
              </a:rPr>
              <a:t>Planning for rigorous questioning, discussion, activities, and tasks that guide readers through the most complex parts of a text</a:t>
            </a:r>
            <a:endParaRPr b="0" i="0" sz="2000" u="none" cap="none" strike="noStrike">
              <a:solidFill>
                <a:srgbClr val="595959"/>
              </a:solidFill>
              <a:latin typeface="Lucida Sans"/>
              <a:ea typeface="Lucida Sans"/>
              <a:cs typeface="Lucida Sans"/>
              <a:sym typeface="Lucida Sans"/>
            </a:endParaRPr>
          </a:p>
        </p:txBody>
      </p:sp>
      <p:sp>
        <p:nvSpPr>
          <p:cNvPr id="1180" name="Google Shape;1180;p160"/>
          <p:cNvSpPr txBox="1"/>
          <p:nvPr>
            <p:ph type="title"/>
          </p:nvPr>
        </p:nvSpPr>
        <p:spPr>
          <a:xfrm>
            <a:off x="285750" y="4788625"/>
            <a:ext cx="3352200" cy="162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sz="2000">
                <a:latin typeface="Lucida Sans"/>
                <a:ea typeface="Lucida Sans"/>
                <a:cs typeface="Lucida Sans"/>
                <a:sym typeface="Lucida Sans"/>
              </a:rPr>
              <a:t>Providing supports, scaffolding, and extension for students</a:t>
            </a:r>
            <a:endParaRPr b="0" i="0" sz="2000" u="none" cap="none" strike="noStrike">
              <a:solidFill>
                <a:srgbClr val="595959"/>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5" name="Shape 1185"/>
        <p:cNvGrpSpPr/>
        <p:nvPr/>
      </p:nvGrpSpPr>
      <p:grpSpPr>
        <a:xfrm>
          <a:off x="0" y="0"/>
          <a:ext cx="0" cy="0"/>
          <a:chOff x="0" y="0"/>
          <a:chExt cx="0" cy="0"/>
        </a:xfrm>
      </p:grpSpPr>
      <p:sp>
        <p:nvSpPr>
          <p:cNvPr id="1186" name="Google Shape;1186;p161"/>
          <p:cNvSpPr txBox="1"/>
          <p:nvPr>
            <p:ph type="title"/>
          </p:nvPr>
        </p:nvSpPr>
        <p:spPr>
          <a:xfrm>
            <a:off x="140368" y="2829678"/>
            <a:ext cx="9079832" cy="86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lang="en-US" sz="2600">
                <a:latin typeface="Lucida Sans"/>
                <a:ea typeface="Lucida Sans"/>
                <a:cs typeface="Lucida Sans"/>
                <a:sym typeface="Lucida Sans"/>
              </a:rPr>
              <a:t>Using the Quick-Reference Discussion Documents</a:t>
            </a:r>
            <a:endParaRPr b="0" i="0" sz="26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1" name="Shape 1191"/>
        <p:cNvGrpSpPr/>
        <p:nvPr/>
      </p:nvGrpSpPr>
      <p:grpSpPr>
        <a:xfrm>
          <a:off x="0" y="0"/>
          <a:ext cx="0" cy="0"/>
          <a:chOff x="0" y="0"/>
          <a:chExt cx="0" cy="0"/>
        </a:xfrm>
      </p:grpSpPr>
      <p:sp>
        <p:nvSpPr>
          <p:cNvPr id="1192" name="Google Shape;1192;p162"/>
          <p:cNvSpPr txBox="1"/>
          <p:nvPr>
            <p:ph type="title"/>
          </p:nvPr>
        </p:nvSpPr>
        <p:spPr>
          <a:xfrm>
            <a:off x="285750" y="86737"/>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a:latin typeface="Lucida Sans"/>
                <a:ea typeface="Lucida Sans"/>
                <a:cs typeface="Lucida Sans"/>
                <a:sym typeface="Lucida Sans"/>
              </a:rPr>
              <a:t>Using the Discussions Guides as a Coach</a:t>
            </a:r>
            <a:endParaRPr b="0" i="0" sz="2400" u="none" cap="none" strike="noStrike">
              <a:solidFill>
                <a:srgbClr val="595959"/>
              </a:solidFill>
              <a:latin typeface="Lucida Sans"/>
              <a:ea typeface="Lucida Sans"/>
              <a:cs typeface="Lucida Sans"/>
              <a:sym typeface="Lucida Sans"/>
            </a:endParaRPr>
          </a:p>
        </p:txBody>
      </p:sp>
      <p:sp>
        <p:nvSpPr>
          <p:cNvPr id="1193" name="Google Shape;1193;p162"/>
          <p:cNvSpPr txBox="1"/>
          <p:nvPr>
            <p:ph idx="1" type="body"/>
          </p:nvPr>
        </p:nvSpPr>
        <p:spPr>
          <a:xfrm>
            <a:off x="352800" y="1024988"/>
            <a:ext cx="8438400" cy="196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US" sz="2400">
                <a:latin typeface="Lucida Sans"/>
                <a:ea typeface="Lucida Sans"/>
                <a:cs typeface="Lucida Sans"/>
                <a:sym typeface="Lucida Sans"/>
              </a:rPr>
              <a:t>You might:</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Talk through the process of planning a lesson</a:t>
            </a:r>
            <a:endParaRPr sz="2400">
              <a:latin typeface="Lucida Sans"/>
              <a:ea typeface="Lucida Sans"/>
              <a:cs typeface="Lucida Sans"/>
              <a:sym typeface="Lucida Sans"/>
            </a:endParaRPr>
          </a:p>
          <a:p>
            <a:pPr indent="-381000" lvl="0" marL="457200" marR="0" rtl="0" algn="l">
              <a:lnSpc>
                <a:spcPct val="115000"/>
              </a:lnSpc>
              <a:spcBef>
                <a:spcPts val="0"/>
              </a:spcBef>
              <a:spcAft>
                <a:spcPts val="0"/>
              </a:spcAft>
              <a:buSzPts val="2400"/>
              <a:buFont typeface="Lucida Sans"/>
              <a:buChar char="•"/>
            </a:pPr>
            <a:r>
              <a:rPr lang="en-US" sz="2400">
                <a:latin typeface="Lucida Sans"/>
                <a:ea typeface="Lucida Sans"/>
                <a:cs typeface="Lucida Sans"/>
                <a:sym typeface="Lucida Sans"/>
              </a:rPr>
              <a:t>Focus on one question or section that addresses an area for growth</a:t>
            </a:r>
            <a:endParaRPr sz="2400">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2400">
              <a:latin typeface="Lucida Sans"/>
              <a:ea typeface="Lucida Sans"/>
              <a:cs typeface="Lucida Sans"/>
              <a:sym typeface="Lucida Sans"/>
            </a:endParaRPr>
          </a:p>
        </p:txBody>
      </p:sp>
      <p:pic>
        <p:nvPicPr>
          <p:cNvPr id="1194" name="Google Shape;1194;p162"/>
          <p:cNvPicPr preferRelativeResize="0"/>
          <p:nvPr/>
        </p:nvPicPr>
        <p:blipFill>
          <a:blip r:embed="rId3">
            <a:alphaModFix/>
          </a:blip>
          <a:stretch>
            <a:fillRect/>
          </a:stretch>
        </p:blipFill>
        <p:spPr>
          <a:xfrm>
            <a:off x="6014700" y="3494750"/>
            <a:ext cx="2857500" cy="2857500"/>
          </a:xfrm>
          <a:prstGeom prst="rect">
            <a:avLst/>
          </a:prstGeom>
          <a:noFill/>
          <a:ln>
            <a:noFill/>
          </a:ln>
        </p:spPr>
      </p:pic>
      <p:sp>
        <p:nvSpPr>
          <p:cNvPr id="1195" name="Google Shape;1195;p162"/>
          <p:cNvSpPr txBox="1"/>
          <p:nvPr/>
        </p:nvSpPr>
        <p:spPr>
          <a:xfrm>
            <a:off x="352800" y="2722300"/>
            <a:ext cx="5661900" cy="3000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Add the questions to your </a:t>
            </a:r>
            <a:r>
              <a:rPr lang="en-US" sz="2400" u="sng">
                <a:solidFill>
                  <a:schemeClr val="accent5"/>
                </a:solidFill>
                <a:latin typeface="Lucida Sans"/>
                <a:ea typeface="Lucida Sans"/>
                <a:cs typeface="Lucida Sans"/>
                <a:sym typeface="Lucida Sans"/>
                <a:hlinkClick r:id="rId4"/>
              </a:rPr>
              <a:t>Digital Coaching Menu</a:t>
            </a:r>
            <a:endParaRPr sz="2400">
              <a:solidFill>
                <a:srgbClr val="595959"/>
              </a:solidFill>
              <a:latin typeface="Lucida Sans"/>
              <a:ea typeface="Lucida Sans"/>
              <a:cs typeface="Lucida Sans"/>
              <a:sym typeface="Lucida Sans"/>
            </a:endParaRPr>
          </a:p>
          <a:p>
            <a:pPr indent="-381000" lvl="0" marL="4572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Hold a working session based on one of the questions (example: develop a plan for facilitating a math discussion)</a:t>
            </a:r>
            <a:endParaRPr sz="2400">
              <a:solidFill>
                <a:srgbClr val="595959"/>
              </a:solidFill>
              <a:latin typeface="Lucida Sans"/>
              <a:ea typeface="Lucida Sans"/>
              <a:cs typeface="Lucida Sans"/>
              <a:sym typeface="Lucida Sans"/>
            </a:endParaRPr>
          </a:p>
          <a:p>
            <a:pPr indent="-381000" lvl="0" marL="457200" rtl="0" algn="l">
              <a:lnSpc>
                <a:spcPct val="115000"/>
              </a:lnSpc>
              <a:spcBef>
                <a:spcPts val="0"/>
              </a:spcBef>
              <a:spcAft>
                <a:spcPts val="0"/>
              </a:spcAft>
              <a:buClr>
                <a:srgbClr val="595959"/>
              </a:buClr>
              <a:buSzPts val="2400"/>
              <a:buFont typeface="Lucida Sans"/>
              <a:buChar char="•"/>
            </a:pPr>
            <a:r>
              <a:rPr lang="en-US" sz="2400">
                <a:solidFill>
                  <a:srgbClr val="595959"/>
                </a:solidFill>
                <a:latin typeface="Lucida Sans"/>
                <a:ea typeface="Lucida Sans"/>
                <a:cs typeface="Lucida Sans"/>
                <a:sym typeface="Lucida Sans"/>
              </a:rPr>
              <a:t>Plan a cycle of coaching based on a question.</a:t>
            </a:r>
            <a:endParaRPr sz="2400">
              <a:solidFill>
                <a:srgbClr val="595959"/>
              </a:solidFill>
              <a:latin typeface="Lucida Sans"/>
              <a:ea typeface="Lucida Sans"/>
              <a:cs typeface="Lucida Sans"/>
              <a:sym typeface="Lucid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0" name="Shape 1200"/>
        <p:cNvGrpSpPr/>
        <p:nvPr/>
      </p:nvGrpSpPr>
      <p:grpSpPr>
        <a:xfrm>
          <a:off x="0" y="0"/>
          <a:ext cx="0" cy="0"/>
          <a:chOff x="0" y="0"/>
          <a:chExt cx="0" cy="0"/>
        </a:xfrm>
      </p:grpSpPr>
      <p:sp>
        <p:nvSpPr>
          <p:cNvPr id="1201" name="Google Shape;1201;p163"/>
          <p:cNvSpPr txBox="1"/>
          <p:nvPr>
            <p:ph idx="1" type="body"/>
          </p:nvPr>
        </p:nvSpPr>
        <p:spPr>
          <a:xfrm>
            <a:off x="338988" y="499965"/>
            <a:ext cx="8572500" cy="45261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rPr lang="en-US">
                <a:latin typeface="Montserrat"/>
                <a:ea typeface="Montserrat"/>
                <a:cs typeface="Montserrat"/>
                <a:sym typeface="Montserrat"/>
              </a:rPr>
              <a:t>“</a:t>
            </a:r>
            <a:r>
              <a:rPr lang="en-US">
                <a:latin typeface="Montserrat"/>
                <a:ea typeface="Montserrat"/>
                <a:cs typeface="Montserrat"/>
                <a:sym typeface="Montserrat"/>
              </a:rPr>
              <a:t>Due to the curriculum we use, the teachers I work with currently teach major clusters the majority of the time. </a:t>
            </a:r>
            <a:r>
              <a:rPr b="1" lang="en-US">
                <a:latin typeface="Montserrat"/>
                <a:ea typeface="Montserrat"/>
                <a:cs typeface="Montserrat"/>
                <a:sym typeface="Montserrat"/>
              </a:rPr>
              <a:t>The difference comes in how the lesson looks in the classroom.</a:t>
            </a:r>
            <a:r>
              <a:rPr lang="en-US">
                <a:latin typeface="Montserrat"/>
                <a:ea typeface="Montserrat"/>
                <a:cs typeface="Montserrat"/>
                <a:sym typeface="Montserrat"/>
              </a:rPr>
              <a:t> I was excited by the questions. I think this will help me coach teachers in the actions they take when teaching major and supporting clusters. </a:t>
            </a:r>
            <a:r>
              <a:rPr b="1" lang="en-US">
                <a:latin typeface="Montserrat"/>
                <a:ea typeface="Montserrat"/>
                <a:cs typeface="Montserrat"/>
                <a:sym typeface="Montserrat"/>
              </a:rPr>
              <a:t>Are they teaching with the correct intention in mind?</a:t>
            </a:r>
            <a:r>
              <a:rPr lang="en-US">
                <a:latin typeface="Montserrat"/>
                <a:ea typeface="Montserrat"/>
                <a:cs typeface="Montserrat"/>
                <a:sym typeface="Montserrat"/>
              </a:rPr>
              <a:t>” -- Participant in Virtual Learning Course</a:t>
            </a:r>
            <a:endParaRPr>
              <a:latin typeface="Montserrat"/>
              <a:ea typeface="Montserrat"/>
              <a:cs typeface="Montserrat"/>
              <a:sym typeface="Montserrat"/>
            </a:endParaRPr>
          </a:p>
        </p:txBody>
      </p:sp>
      <p:pic>
        <p:nvPicPr>
          <p:cNvPr id="1202" name="Google Shape;1202;p163"/>
          <p:cNvPicPr preferRelativeResize="0"/>
          <p:nvPr/>
        </p:nvPicPr>
        <p:blipFill rotWithShape="1">
          <a:blip r:embed="rId3">
            <a:alphaModFix/>
          </a:blip>
          <a:srcRect b="27124" l="0" r="0" t="0"/>
          <a:stretch/>
        </p:blipFill>
        <p:spPr>
          <a:xfrm>
            <a:off x="0" y="3562000"/>
            <a:ext cx="9250470" cy="26947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7" name="Shape 1207"/>
        <p:cNvGrpSpPr/>
        <p:nvPr/>
      </p:nvGrpSpPr>
      <p:grpSpPr>
        <a:xfrm>
          <a:off x="0" y="0"/>
          <a:ext cx="0" cy="0"/>
          <a:chOff x="0" y="0"/>
          <a:chExt cx="0" cy="0"/>
        </a:xfrm>
      </p:grpSpPr>
      <p:sp>
        <p:nvSpPr>
          <p:cNvPr id="1208" name="Google Shape;1208;p164"/>
          <p:cNvSpPr txBox="1"/>
          <p:nvPr>
            <p:ph type="title"/>
          </p:nvPr>
        </p:nvSpPr>
        <p:spPr>
          <a:xfrm>
            <a:off x="285763" y="12"/>
            <a:ext cx="85725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800"/>
              <a:t>Try these in your next </a:t>
            </a:r>
            <a:r>
              <a:rPr lang="en-US" sz="4800"/>
              <a:t>PLC!</a:t>
            </a:r>
            <a:endParaRPr sz="4800"/>
          </a:p>
        </p:txBody>
      </p:sp>
      <p:pic>
        <p:nvPicPr>
          <p:cNvPr id="1209" name="Google Shape;1209;p164"/>
          <p:cNvPicPr preferRelativeResize="0"/>
          <p:nvPr/>
        </p:nvPicPr>
        <p:blipFill>
          <a:blip r:embed="rId3">
            <a:alphaModFix/>
          </a:blip>
          <a:stretch>
            <a:fillRect/>
          </a:stretch>
        </p:blipFill>
        <p:spPr>
          <a:xfrm>
            <a:off x="868875" y="1142999"/>
            <a:ext cx="7406227" cy="4937475"/>
          </a:xfrm>
          <a:prstGeom prst="rect">
            <a:avLst/>
          </a:prstGeom>
          <a:noFill/>
          <a:ln cap="flat" cmpd="sng" w="28575">
            <a:solidFill>
              <a:srgbClr val="0E5A1C"/>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4" name="Shape 1214"/>
        <p:cNvGrpSpPr/>
        <p:nvPr/>
      </p:nvGrpSpPr>
      <p:grpSpPr>
        <a:xfrm>
          <a:off x="0" y="0"/>
          <a:ext cx="0" cy="0"/>
          <a:chOff x="0" y="0"/>
          <a:chExt cx="0" cy="0"/>
        </a:xfrm>
      </p:grpSpPr>
      <p:sp>
        <p:nvSpPr>
          <p:cNvPr id="1215" name="Google Shape;1215;p165"/>
          <p:cNvSpPr txBox="1"/>
          <p:nvPr>
            <p:ph type="title"/>
          </p:nvPr>
        </p:nvSpPr>
        <p:spPr>
          <a:xfrm>
            <a:off x="304800" y="661400"/>
            <a:ext cx="8572500" cy="557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lang="en-US" sz="2800">
                <a:latin typeface="Lucida Sans"/>
                <a:ea typeface="Lucida Sans"/>
                <a:cs typeface="Lucida Sans"/>
                <a:sym typeface="Lucida Sans"/>
              </a:rPr>
              <a:t>Keep these tools on hand for individual preparation and reflection</a:t>
            </a:r>
            <a:endParaRPr sz="2800">
              <a:latin typeface="Lucida Sans"/>
              <a:ea typeface="Lucida Sans"/>
              <a:cs typeface="Lucida Sans"/>
              <a:sym typeface="Lucida Sans"/>
            </a:endParaRPr>
          </a:p>
        </p:txBody>
      </p:sp>
      <p:pic>
        <p:nvPicPr>
          <p:cNvPr id="1216" name="Google Shape;1216;p165"/>
          <p:cNvPicPr preferRelativeResize="0"/>
          <p:nvPr/>
        </p:nvPicPr>
        <p:blipFill rotWithShape="1">
          <a:blip r:embed="rId3">
            <a:alphaModFix/>
          </a:blip>
          <a:srcRect b="12793" l="0" r="0" t="0"/>
          <a:stretch/>
        </p:blipFill>
        <p:spPr>
          <a:xfrm>
            <a:off x="304800" y="1885025"/>
            <a:ext cx="8475425" cy="398484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1" name="Shape 1221"/>
        <p:cNvGrpSpPr/>
        <p:nvPr/>
      </p:nvGrpSpPr>
      <p:grpSpPr>
        <a:xfrm>
          <a:off x="0" y="0"/>
          <a:ext cx="0" cy="0"/>
          <a:chOff x="0" y="0"/>
          <a:chExt cx="0" cy="0"/>
        </a:xfrm>
      </p:grpSpPr>
      <p:sp>
        <p:nvSpPr>
          <p:cNvPr id="1222" name="Google Shape;1222;p166"/>
          <p:cNvSpPr txBox="1"/>
          <p:nvPr>
            <p:ph type="title"/>
          </p:nvPr>
        </p:nvSpPr>
        <p:spPr>
          <a:xfrm>
            <a:off x="304800" y="274638"/>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800"/>
              <a:t>Please J</a:t>
            </a:r>
            <a:r>
              <a:rPr lang="en-US" sz="2800"/>
              <a:t>oin </a:t>
            </a:r>
            <a:r>
              <a:rPr lang="en-US" sz="2800"/>
              <a:t>U</a:t>
            </a:r>
            <a:r>
              <a:rPr lang="en-US" sz="2800"/>
              <a:t>s!</a:t>
            </a:r>
            <a:endParaRPr sz="2800"/>
          </a:p>
        </p:txBody>
      </p:sp>
      <p:sp>
        <p:nvSpPr>
          <p:cNvPr id="1223" name="Google Shape;1223;p166"/>
          <p:cNvSpPr txBox="1"/>
          <p:nvPr/>
        </p:nvSpPr>
        <p:spPr>
          <a:xfrm>
            <a:off x="1879950" y="1937688"/>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1224" name="Google Shape;1224;p166"/>
          <p:cNvPicPr preferRelativeResize="0"/>
          <p:nvPr/>
        </p:nvPicPr>
        <p:blipFill>
          <a:blip r:embed="rId3">
            <a:alphaModFix/>
          </a:blip>
          <a:stretch>
            <a:fillRect/>
          </a:stretch>
        </p:blipFill>
        <p:spPr>
          <a:xfrm>
            <a:off x="771300" y="3804863"/>
            <a:ext cx="742801" cy="742801"/>
          </a:xfrm>
          <a:prstGeom prst="rect">
            <a:avLst/>
          </a:prstGeom>
          <a:noFill/>
          <a:ln>
            <a:noFill/>
          </a:ln>
        </p:spPr>
      </p:pic>
      <p:pic>
        <p:nvPicPr>
          <p:cNvPr id="1225" name="Google Shape;1225;p166"/>
          <p:cNvPicPr preferRelativeResize="0"/>
          <p:nvPr/>
        </p:nvPicPr>
        <p:blipFill>
          <a:blip r:embed="rId4">
            <a:alphaModFix/>
          </a:blip>
          <a:stretch>
            <a:fillRect/>
          </a:stretch>
        </p:blipFill>
        <p:spPr>
          <a:xfrm>
            <a:off x="833125" y="4835438"/>
            <a:ext cx="619125" cy="619125"/>
          </a:xfrm>
          <a:prstGeom prst="rect">
            <a:avLst/>
          </a:prstGeom>
          <a:noFill/>
          <a:ln>
            <a:noFill/>
          </a:ln>
        </p:spPr>
      </p:pic>
      <p:pic>
        <p:nvPicPr>
          <p:cNvPr id="1226" name="Google Shape;1226;p166"/>
          <p:cNvPicPr preferRelativeResize="0"/>
          <p:nvPr/>
        </p:nvPicPr>
        <p:blipFill>
          <a:blip r:embed="rId5">
            <a:alphaModFix/>
          </a:blip>
          <a:stretch>
            <a:fillRect/>
          </a:stretch>
        </p:blipFill>
        <p:spPr>
          <a:xfrm>
            <a:off x="693225" y="1705413"/>
            <a:ext cx="898950" cy="898950"/>
          </a:xfrm>
          <a:prstGeom prst="rect">
            <a:avLst/>
          </a:prstGeom>
          <a:noFill/>
          <a:ln>
            <a:noFill/>
          </a:ln>
        </p:spPr>
      </p:pic>
      <p:sp>
        <p:nvSpPr>
          <p:cNvPr id="1227" name="Google Shape;1227;p166"/>
          <p:cNvSpPr txBox="1"/>
          <p:nvPr/>
        </p:nvSpPr>
        <p:spPr>
          <a:xfrm>
            <a:off x="1879950" y="2987400"/>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1228" name="Google Shape;1228;p166"/>
          <p:cNvSpPr txBox="1"/>
          <p:nvPr/>
        </p:nvSpPr>
        <p:spPr>
          <a:xfrm>
            <a:off x="1879950" y="3959075"/>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1229" name="Google Shape;1229;p166"/>
          <p:cNvSpPr txBox="1"/>
          <p:nvPr/>
        </p:nvSpPr>
        <p:spPr>
          <a:xfrm>
            <a:off x="1879950" y="4930750"/>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1230" name="Google Shape;1230;p166"/>
          <p:cNvPicPr preferRelativeResize="0"/>
          <p:nvPr/>
        </p:nvPicPr>
        <p:blipFill>
          <a:blip r:embed="rId6">
            <a:alphaModFix/>
          </a:blip>
          <a:stretch>
            <a:fillRect/>
          </a:stretch>
        </p:blipFill>
        <p:spPr>
          <a:xfrm>
            <a:off x="830200" y="2892113"/>
            <a:ext cx="625000" cy="625000"/>
          </a:xfrm>
          <a:prstGeom prst="rect">
            <a:avLst/>
          </a:prstGeom>
          <a:noFill/>
          <a:ln>
            <a:noFill/>
          </a:ln>
        </p:spPr>
      </p:pic>
      <p:pic>
        <p:nvPicPr>
          <p:cNvPr id="1231" name="Google Shape;1231;p166"/>
          <p:cNvPicPr preferRelativeResize="0"/>
          <p:nvPr/>
        </p:nvPicPr>
        <p:blipFill>
          <a:blip r:embed="rId7">
            <a:alphaModFix/>
          </a:blip>
          <a:stretch>
            <a:fillRect/>
          </a:stretch>
        </p:blipFill>
        <p:spPr>
          <a:xfrm>
            <a:off x="7313039" y="4835450"/>
            <a:ext cx="1151686" cy="1484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6" name="Shape 1236"/>
        <p:cNvGrpSpPr/>
        <p:nvPr/>
      </p:nvGrpSpPr>
      <p:grpSpPr>
        <a:xfrm>
          <a:off x="0" y="0"/>
          <a:ext cx="0" cy="0"/>
          <a:chOff x="0" y="0"/>
          <a:chExt cx="0" cy="0"/>
        </a:xfrm>
      </p:grpSpPr>
      <p:sp>
        <p:nvSpPr>
          <p:cNvPr id="1237" name="Google Shape;1237;p1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3F3F39"/>
                </a:solidFill>
                <a:latin typeface="Lucida Sans"/>
                <a:ea typeface="Lucida Sans"/>
                <a:cs typeface="Lucida Sans"/>
                <a:sym typeface="Lucida Sans"/>
              </a:rPr>
              <a:t>Please </a:t>
            </a:r>
            <a:r>
              <a:rPr lang="en-US" sz="2800">
                <a:solidFill>
                  <a:srgbClr val="3F3F39"/>
                </a:solidFill>
              </a:rPr>
              <a:t>J</a:t>
            </a:r>
            <a:r>
              <a:rPr b="0" i="0" lang="en-US" sz="2800" u="none" cap="none" strike="noStrike">
                <a:solidFill>
                  <a:srgbClr val="3F3F39"/>
                </a:solidFill>
                <a:latin typeface="Lucida Sans"/>
                <a:ea typeface="Lucida Sans"/>
                <a:cs typeface="Lucida Sans"/>
                <a:sym typeface="Lucida Sans"/>
              </a:rPr>
              <a:t>oin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 </a:t>
            </a:r>
            <a:r>
              <a:rPr lang="en-US" sz="2800">
                <a:solidFill>
                  <a:srgbClr val="3F3F39"/>
                </a:solidFill>
              </a:rPr>
              <a:t>A</a:t>
            </a:r>
            <a:r>
              <a:rPr b="0" i="0" lang="en-US" sz="2800" u="none" cap="none" strike="noStrike">
                <a:solidFill>
                  <a:srgbClr val="3F3F39"/>
                </a:solidFill>
                <a:latin typeface="Lucida Sans"/>
                <a:ea typeface="Lucida Sans"/>
                <a:cs typeface="Lucida Sans"/>
                <a:sym typeface="Lucida Sans"/>
              </a:rPr>
              <a:t>gain </a:t>
            </a:r>
            <a:r>
              <a:rPr lang="en-US" sz="2800">
                <a:solidFill>
                  <a:srgbClr val="3F3F39"/>
                </a:solidFill>
              </a:rPr>
              <a:t>N</a:t>
            </a:r>
            <a:r>
              <a:rPr b="0" i="0" lang="en-US" sz="2800" u="none" cap="none" strike="noStrike">
                <a:solidFill>
                  <a:srgbClr val="3F3F39"/>
                </a:solidFill>
                <a:latin typeface="Lucida Sans"/>
                <a:ea typeface="Lucida Sans"/>
                <a:cs typeface="Lucida Sans"/>
                <a:sym typeface="Lucida Sans"/>
              </a:rPr>
              <a:t>ext </a:t>
            </a:r>
            <a:r>
              <a:rPr lang="en-US" sz="2800">
                <a:solidFill>
                  <a:srgbClr val="3F3F39"/>
                </a:solidFill>
              </a:rPr>
              <a:t>M</a:t>
            </a:r>
            <a:r>
              <a:rPr b="0" i="0" lang="en-US" sz="2800" u="none" cap="none" strike="noStrike">
                <a:solidFill>
                  <a:srgbClr val="3F3F39"/>
                </a:solidFill>
                <a:latin typeface="Lucida Sans"/>
                <a:ea typeface="Lucida Sans"/>
                <a:cs typeface="Lucida Sans"/>
                <a:sym typeface="Lucida Sans"/>
              </a:rPr>
              <a:t>onth!</a:t>
            </a:r>
            <a:endParaRPr/>
          </a:p>
        </p:txBody>
      </p:sp>
      <p:sp>
        <p:nvSpPr>
          <p:cNvPr id="1238" name="Google Shape;1238;p167"/>
          <p:cNvSpPr txBox="1"/>
          <p:nvPr>
            <p:ph idx="1" type="body"/>
          </p:nvPr>
        </p:nvSpPr>
        <p:spPr>
          <a:xfrm>
            <a:off x="386950" y="1487775"/>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F3F39"/>
              </a:buClr>
              <a:buSzPts val="2400"/>
              <a:buFont typeface="Lucida Sans"/>
              <a:buChar char="●"/>
            </a:pPr>
            <a:r>
              <a:rPr b="0" i="0" lang="en-US" sz="2400" u="none" cap="none" strike="noStrike">
                <a:solidFill>
                  <a:srgbClr val="3F3F39"/>
                </a:solidFill>
                <a:latin typeface="Lucida Sans"/>
                <a:ea typeface="Lucida Sans"/>
                <a:cs typeface="Lucida Sans"/>
                <a:sym typeface="Lucida Sans"/>
              </a:rPr>
              <a:t>Next month’s webinar: </a:t>
            </a:r>
            <a:endParaRPr/>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a:p>
            <a:pPr indent="0" lvl="0" marL="342900" marR="0" rtl="0" algn="l">
              <a:lnSpc>
                <a:spcPct val="100000"/>
              </a:lnSpc>
              <a:spcBef>
                <a:spcPts val="0"/>
              </a:spcBef>
              <a:spcAft>
                <a:spcPts val="0"/>
              </a:spcAft>
              <a:buNone/>
            </a:pPr>
            <a:r>
              <a:rPr b="1" lang="en-US"/>
              <a:t>Integrating Curriculum and Assessment: An Example from Grade 3 Fractions</a:t>
            </a:r>
            <a:endParaRPr b="1"/>
          </a:p>
          <a:p>
            <a:pPr indent="0" lvl="0" marL="342900" marR="0" rtl="0" algn="l">
              <a:lnSpc>
                <a:spcPct val="100000"/>
              </a:lnSpc>
              <a:spcBef>
                <a:spcPts val="0"/>
              </a:spcBef>
              <a:spcAft>
                <a:spcPts val="0"/>
              </a:spcAft>
              <a:buNone/>
            </a:pPr>
            <a:r>
              <a:t/>
            </a:r>
            <a:endParaRPr b="1"/>
          </a:p>
          <a:p>
            <a:pPr indent="0" lvl="0" marL="342900" marR="0" rtl="0" algn="l">
              <a:lnSpc>
                <a:spcPct val="100000"/>
              </a:lnSpc>
              <a:spcBef>
                <a:spcPts val="0"/>
              </a:spcBef>
              <a:spcAft>
                <a:spcPts val="0"/>
              </a:spcAft>
              <a:buNone/>
            </a:pPr>
            <a:r>
              <a:rPr b="1" lang="en-US"/>
              <a:t>Wednesday February 5, 2020 @7PM EST</a:t>
            </a:r>
            <a:endParaRPr b="1"/>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a:p>
            <a:pPr indent="-342900" lvl="0" marL="342900" marR="0" rtl="0" algn="l">
              <a:lnSpc>
                <a:spcPct val="100000"/>
              </a:lnSpc>
              <a:spcBef>
                <a:spcPts val="0"/>
              </a:spcBef>
              <a:spcAft>
                <a:spcPts val="0"/>
              </a:spcAft>
              <a:buClr>
                <a:srgbClr val="3F3F39"/>
              </a:buClr>
              <a:buSzPts val="2400"/>
              <a:buFont typeface="Lucida Sans"/>
              <a:buChar char="●"/>
            </a:pPr>
            <a:r>
              <a:rPr b="0" i="0" lang="en-US" sz="2400" u="none" cap="none" strike="noStrike">
                <a:solidFill>
                  <a:srgbClr val="3F3F39"/>
                </a:solidFill>
                <a:latin typeface="Lucida Sans"/>
                <a:ea typeface="Lucida Sans"/>
                <a:cs typeface="Lucida Sans"/>
                <a:sym typeface="Lucida Sans"/>
              </a:rPr>
              <a:t>Register Here: </a:t>
            </a:r>
            <a:br>
              <a:rPr b="0" i="0" lang="en-US" sz="2400" u="none" cap="none" strike="noStrike">
                <a:solidFill>
                  <a:srgbClr val="3F3F39"/>
                </a:solidFill>
                <a:latin typeface="Lucida Sans"/>
                <a:ea typeface="Lucida Sans"/>
                <a:cs typeface="Lucida Sans"/>
                <a:sym typeface="Lucida Sans"/>
              </a:rPr>
            </a:br>
            <a:r>
              <a:rPr b="0" i="0" lang="en-US" sz="2400" u="sng" cap="none" strike="noStrike">
                <a:solidFill>
                  <a:schemeClr val="hlink"/>
                </a:solidFill>
                <a:latin typeface="Lucida Sans"/>
                <a:ea typeface="Lucida Sans"/>
                <a:cs typeface="Lucida Sans"/>
                <a:sym typeface="Lucida Sans"/>
                <a:hlinkClick r:id="rId3"/>
              </a:rPr>
              <a:t>https://event.on24.com/wcc/r/2150740/03E89FBE735408378BE560611C1BF193</a:t>
            </a:r>
            <a:br>
              <a:rPr lang="en-US" sz="2400">
                <a:solidFill>
                  <a:srgbClr val="3F3F39"/>
                </a:solidFill>
              </a:rPr>
            </a:br>
            <a:r>
              <a:rPr b="0" i="0" lang="en-US" sz="2200" u="none" cap="none" strike="noStrike">
                <a:solidFill>
                  <a:srgbClr val="3F3F39"/>
                </a:solidFill>
                <a:latin typeface="Lucida Sans"/>
                <a:ea typeface="Lucida Sans"/>
                <a:cs typeface="Lucida Sans"/>
                <a:sym typeface="Lucida Sans"/>
              </a:rPr>
              <a:t> </a:t>
            </a:r>
            <a:endParaRPr b="0" i="0" sz="2400" u="none" cap="none" strike="noStrik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9" name="Shape 1009"/>
        <p:cNvGrpSpPr/>
        <p:nvPr/>
      </p:nvGrpSpPr>
      <p:grpSpPr>
        <a:xfrm>
          <a:off x="0" y="0"/>
          <a:ext cx="0" cy="0"/>
          <a:chOff x="0" y="0"/>
          <a:chExt cx="0" cy="0"/>
        </a:xfrm>
      </p:grpSpPr>
      <p:sp>
        <p:nvSpPr>
          <p:cNvPr id="1010" name="Google Shape;1010;p141"/>
          <p:cNvSpPr txBox="1"/>
          <p:nvPr>
            <p:ph type="title"/>
          </p:nvPr>
        </p:nvSpPr>
        <p:spPr>
          <a:xfrm>
            <a:off x="216568" y="2587889"/>
            <a:ext cx="8620500" cy="19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How many Core Advocate Webinars have you attended?</a:t>
            </a:r>
            <a:endParaRPr b="0" i="0" sz="28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 </a:t>
            </a:r>
            <a:br>
              <a:rPr b="0" i="0" lang="en-US" sz="2800" u="none" cap="none" strike="noStrike">
                <a:solidFill>
                  <a:schemeClr val="lt1"/>
                </a:solidFill>
                <a:latin typeface="Lucida Sans"/>
                <a:ea typeface="Lucida Sans"/>
                <a:cs typeface="Lucida Sans"/>
                <a:sym typeface="Lucida Sans"/>
              </a:rPr>
            </a:br>
            <a:br>
              <a:rPr b="0" i="0" lang="en-US" sz="2800" u="none" cap="none" strike="noStrike">
                <a:solidFill>
                  <a:schemeClr val="lt1"/>
                </a:solidFill>
                <a:latin typeface="Lucida Sans"/>
                <a:ea typeface="Lucida Sans"/>
                <a:cs typeface="Lucida Sans"/>
                <a:sym typeface="Lucida Sans"/>
              </a:rPr>
            </a:br>
            <a:r>
              <a:rPr b="0" i="0" lang="en-US" sz="1200" u="none" cap="none" strike="noStrike">
                <a:solidFill>
                  <a:schemeClr val="lt1"/>
                </a:solidFill>
                <a:latin typeface="Lucida Sans"/>
                <a:ea typeface="Lucida Sans"/>
                <a:cs typeface="Lucida Sans"/>
                <a:sym typeface="Lucida Sans"/>
              </a:rPr>
              <a:t>Please use the Questions tab on your control panel to respond.</a:t>
            </a:r>
            <a:endParaRPr b="0" i="0" sz="12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lang="en-US" sz="1200">
                <a:latin typeface="Lucida Sans"/>
                <a:ea typeface="Lucida Sans"/>
                <a:cs typeface="Lucida Sans"/>
                <a:sym typeface="Lucida Sans"/>
              </a:rPr>
              <a:t>If using a poll, please put up to 5 answer choices in the notes section below and indicate if attendees should choose only one response or multiple responses.</a:t>
            </a:r>
            <a:endParaRPr sz="1200">
              <a:latin typeface="Lucida Sans"/>
              <a:ea typeface="Lucida Sans"/>
              <a:cs typeface="Lucida Sans"/>
              <a:sym typeface="Lucid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2" name="Shape 1242"/>
        <p:cNvGrpSpPr/>
        <p:nvPr/>
      </p:nvGrpSpPr>
      <p:grpSpPr>
        <a:xfrm>
          <a:off x="0" y="0"/>
          <a:ext cx="0" cy="0"/>
          <a:chOff x="0" y="0"/>
          <a:chExt cx="0" cy="0"/>
        </a:xfrm>
      </p:grpSpPr>
      <p:sp>
        <p:nvSpPr>
          <p:cNvPr id="1243" name="Google Shape;1243;p168"/>
          <p:cNvSpPr txBox="1"/>
          <p:nvPr>
            <p:ph type="title"/>
          </p:nvPr>
        </p:nvSpPr>
        <p:spPr>
          <a:xfrm>
            <a:off x="216568" y="2829678"/>
            <a:ext cx="8620552" cy="8683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5" name="Shape 1015"/>
        <p:cNvGrpSpPr/>
        <p:nvPr/>
      </p:nvGrpSpPr>
      <p:grpSpPr>
        <a:xfrm>
          <a:off x="0" y="0"/>
          <a:ext cx="0" cy="0"/>
          <a:chOff x="0" y="0"/>
          <a:chExt cx="0" cy="0"/>
        </a:xfrm>
      </p:grpSpPr>
      <p:sp>
        <p:nvSpPr>
          <p:cNvPr id="1016" name="Google Shape;1016;p1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3F3F39"/>
                </a:solidFill>
                <a:latin typeface="Lucida Sans"/>
                <a:ea typeface="Lucida Sans"/>
                <a:cs typeface="Lucida Sans"/>
                <a:sym typeface="Lucida Sans"/>
              </a:rPr>
              <a:t>Learn </a:t>
            </a:r>
            <a:r>
              <a:rPr lang="en-US" sz="2800">
                <a:solidFill>
                  <a:srgbClr val="3F3F39"/>
                </a:solidFill>
              </a:rPr>
              <a:t>M</a:t>
            </a:r>
            <a:r>
              <a:rPr b="0" i="0" lang="en-US" sz="2800" u="none" cap="none" strike="noStrike">
                <a:solidFill>
                  <a:srgbClr val="3F3F39"/>
                </a:solidFill>
                <a:latin typeface="Lucida Sans"/>
                <a:ea typeface="Lucida Sans"/>
                <a:cs typeface="Lucida Sans"/>
                <a:sym typeface="Lucida Sans"/>
              </a:rPr>
              <a:t>ore </a:t>
            </a:r>
            <a:r>
              <a:rPr lang="en-US" sz="2800">
                <a:solidFill>
                  <a:srgbClr val="3F3F39"/>
                </a:solidFill>
              </a:rPr>
              <a:t>A</a:t>
            </a:r>
            <a:r>
              <a:rPr b="0" i="0" lang="en-US" sz="2800" u="none" cap="none" strike="noStrike">
                <a:solidFill>
                  <a:srgbClr val="3F3F39"/>
                </a:solidFill>
                <a:latin typeface="Lucida Sans"/>
                <a:ea typeface="Lucida Sans"/>
                <a:cs typeface="Lucida Sans"/>
                <a:sym typeface="Lucida Sans"/>
              </a:rPr>
              <a:t>bout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a:t>
            </a:r>
            <a:endParaRPr/>
          </a:p>
        </p:txBody>
      </p:sp>
      <p:sp>
        <p:nvSpPr>
          <p:cNvPr id="1017" name="Google Shape;1017;p142"/>
          <p:cNvSpPr txBox="1"/>
          <p:nvPr>
            <p:ph idx="1" type="body"/>
          </p:nvPr>
        </p:nvSpPr>
        <p:spPr>
          <a:xfrm>
            <a:off x="457200" y="1165950"/>
            <a:ext cx="5580300" cy="45261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rgbClr val="3F3F39"/>
              </a:buClr>
              <a:buSzPts val="2000"/>
              <a:buFont typeface="Lucida Sans"/>
              <a:buChar char="●"/>
            </a:pPr>
            <a:r>
              <a:rPr b="0" i="0" lang="en-US" sz="2000" u="none" cap="none" strike="noStrike">
                <a:solidFill>
                  <a:srgbClr val="3F3F39"/>
                </a:solidFill>
                <a:latin typeface="Lucida Sans"/>
                <a:ea typeface="Lucida Sans"/>
                <a:cs typeface="Lucida Sans"/>
                <a:sym typeface="Lucida Sans"/>
              </a:rPr>
              <a:t>Contact Jennie Beltramini (</a:t>
            </a:r>
            <a:r>
              <a:rPr b="0" i="0" lang="en-US" sz="2000" u="sng" cap="none" strike="noStrike">
                <a:solidFill>
                  <a:schemeClr val="hlink"/>
                </a:solidFill>
                <a:latin typeface="Lucida Sans"/>
                <a:ea typeface="Lucida Sans"/>
                <a:cs typeface="Lucida Sans"/>
                <a:sym typeface="Lucida Sans"/>
                <a:hlinkClick r:id="rId3"/>
              </a:rPr>
              <a:t>jbeltramini@studentsachieve.net</a:t>
            </a:r>
            <a:r>
              <a:rPr b="0" i="0" lang="en-US" sz="2000" u="none" cap="none" strike="noStrike">
                <a:solidFill>
                  <a:srgbClr val="3F3F39"/>
                </a:solidFill>
                <a:latin typeface="Lucida Sans"/>
                <a:ea typeface="Lucida Sans"/>
                <a:cs typeface="Lucida Sans"/>
                <a:sym typeface="Lucida Sans"/>
              </a:rPr>
              <a:t> )</a:t>
            </a:r>
            <a:br>
              <a:rPr b="0" i="0" lang="en-US" sz="2000" u="none" cap="none" strike="noStrike">
                <a:solidFill>
                  <a:srgbClr val="3F3F39"/>
                </a:solidFill>
                <a:latin typeface="Lucida Sans"/>
                <a:ea typeface="Lucida Sans"/>
                <a:cs typeface="Lucida Sans"/>
                <a:sym typeface="Lucida Sans"/>
              </a:rPr>
            </a:br>
            <a:r>
              <a:rPr b="0" i="0" lang="en-US" sz="2000" u="none" cap="none" strike="noStrike">
                <a:solidFill>
                  <a:srgbClr val="3F3F39"/>
                </a:solidFill>
                <a:latin typeface="Lucida Sans"/>
                <a:ea typeface="Lucida Sans"/>
                <a:cs typeface="Lucida Sans"/>
                <a:sym typeface="Lucida Sans"/>
              </a:rPr>
              <a:t>Joy Delizo</a:t>
            </a:r>
            <a:r>
              <a:rPr lang="en-US" sz="2000">
                <a:solidFill>
                  <a:srgbClr val="3F3F39"/>
                </a:solidFill>
              </a:rPr>
              <a:t>-Osborne</a:t>
            </a:r>
            <a:endParaRPr sz="2000">
              <a:solidFill>
                <a:srgbClr val="3F3F39"/>
              </a:solidFill>
            </a:endParaRPr>
          </a:p>
          <a:p>
            <a:pPr indent="0" lvl="0" marL="342900" marR="0" rtl="0" algn="l">
              <a:lnSpc>
                <a:spcPct val="100000"/>
              </a:lnSpc>
              <a:spcBef>
                <a:spcPts val="0"/>
              </a:spcBef>
              <a:spcAft>
                <a:spcPts val="0"/>
              </a:spcAft>
              <a:buNone/>
            </a:pPr>
            <a:r>
              <a:rPr lang="en-US" sz="2000">
                <a:solidFill>
                  <a:srgbClr val="3F3F39"/>
                </a:solidFill>
              </a:rPr>
              <a:t>(</a:t>
            </a:r>
            <a:r>
              <a:rPr lang="en-US" sz="2000" u="sng">
                <a:solidFill>
                  <a:schemeClr val="hlink"/>
                </a:solidFill>
                <a:hlinkClick r:id="rId4"/>
              </a:rPr>
              <a:t>jdelizo-osborne@studentsachieve.net</a:t>
            </a:r>
            <a:r>
              <a:rPr lang="en-US" sz="2000">
                <a:solidFill>
                  <a:srgbClr val="3F3F39"/>
                </a:solidFill>
              </a:rPr>
              <a:t>)</a:t>
            </a:r>
            <a:endParaRPr sz="2000">
              <a:solidFill>
                <a:srgbClr val="3F3F39"/>
              </a:solidFill>
            </a:endParaRPr>
          </a:p>
          <a:p>
            <a:pPr indent="-317500" lvl="0" marL="342900" marR="0" rtl="0" algn="l">
              <a:lnSpc>
                <a:spcPct val="100000"/>
              </a:lnSpc>
              <a:spcBef>
                <a:spcPts val="480"/>
              </a:spcBef>
              <a:spcAft>
                <a:spcPts val="0"/>
              </a:spcAft>
              <a:buClr>
                <a:srgbClr val="3F3F39"/>
              </a:buClr>
              <a:buSzPts val="2000"/>
              <a:buFont typeface="Lucida Sans"/>
              <a:buChar char="●"/>
            </a:pPr>
            <a:r>
              <a:rPr b="0" i="0" lang="en-US" sz="2000" u="none" cap="none" strike="noStrike">
                <a:solidFill>
                  <a:srgbClr val="3F3F39"/>
                </a:solidFill>
                <a:latin typeface="Lucida Sans"/>
                <a:ea typeface="Lucida Sans"/>
                <a:cs typeface="Lucida Sans"/>
                <a:sym typeface="Lucida Sans"/>
              </a:rPr>
              <a:t>Complete this survey to join our database (and mailing list): </a:t>
            </a:r>
            <a:r>
              <a:rPr b="0" i="0" lang="en-US" sz="2000" u="sng" cap="none" strike="noStrike">
                <a:solidFill>
                  <a:schemeClr val="hlink"/>
                </a:solidFill>
                <a:latin typeface="Lucida Sans"/>
                <a:ea typeface="Lucida Sans"/>
                <a:cs typeface="Lucida Sans"/>
                <a:sym typeface="Lucida Sans"/>
                <a:hlinkClick r:id="rId5"/>
              </a:rPr>
              <a:t>www.achievethecore.org/ca-signup</a:t>
            </a:r>
            <a:endParaRPr sz="2000"/>
          </a:p>
          <a:p>
            <a:pPr indent="-317500" lvl="0" marL="342900" marR="0" rtl="0" algn="l">
              <a:lnSpc>
                <a:spcPct val="100000"/>
              </a:lnSpc>
              <a:spcBef>
                <a:spcPts val="480"/>
              </a:spcBef>
              <a:spcAft>
                <a:spcPts val="0"/>
              </a:spcAft>
              <a:buClr>
                <a:srgbClr val="3F3F39"/>
              </a:buClr>
              <a:buSzPts val="2000"/>
              <a:buFont typeface="Lucida Sans"/>
              <a:buChar char="●"/>
            </a:pPr>
            <a:r>
              <a:rPr b="0" i="0" lang="en-US" sz="2000" u="none" cap="none" strike="noStrike">
                <a:solidFill>
                  <a:srgbClr val="3F3F39"/>
                </a:solidFill>
                <a:latin typeface="Lucida Sans"/>
                <a:ea typeface="Lucida Sans"/>
                <a:cs typeface="Lucida Sans"/>
                <a:sym typeface="Lucida Sans"/>
              </a:rPr>
              <a:t>Visit our website: </a:t>
            </a:r>
            <a:r>
              <a:rPr b="0" i="0" lang="en-US" sz="2000" u="sng" cap="none" strike="noStrike">
                <a:solidFill>
                  <a:schemeClr val="hlink"/>
                </a:solidFill>
                <a:latin typeface="Lucida Sans"/>
                <a:ea typeface="Lucida Sans"/>
                <a:cs typeface="Lucida Sans"/>
                <a:sym typeface="Lucida Sans"/>
                <a:hlinkClick r:id="rId6"/>
              </a:rPr>
              <a:t>www.achievethecore.org</a:t>
            </a:r>
            <a:endParaRPr sz="2000"/>
          </a:p>
          <a:p>
            <a:pPr indent="-190500" lvl="0" marL="342900" marR="0" rtl="0" algn="l">
              <a:lnSpc>
                <a:spcPct val="100000"/>
              </a:lnSpc>
              <a:spcBef>
                <a:spcPts val="480"/>
              </a:spcBef>
              <a:spcAft>
                <a:spcPts val="0"/>
              </a:spcAft>
              <a:buClr>
                <a:srgbClr val="3F3F39"/>
              </a:buClr>
              <a:buSzPts val="600"/>
              <a:buFont typeface="Arial"/>
              <a:buNone/>
            </a:pPr>
            <a:r>
              <a:t/>
            </a:r>
            <a:endParaRPr b="0" i="0" sz="2400" u="none" cap="none" strike="noStrike">
              <a:solidFill>
                <a:srgbClr val="3F3F39"/>
              </a:solidFill>
              <a:latin typeface="Lucida Sans"/>
              <a:ea typeface="Lucida Sans"/>
              <a:cs typeface="Lucida Sans"/>
              <a:sym typeface="Lucida Sans"/>
            </a:endParaRPr>
          </a:p>
          <a:p>
            <a:pPr indent="-190500" lvl="0" marL="342900" marR="0" rtl="0" algn="l">
              <a:lnSpc>
                <a:spcPct val="100000"/>
              </a:lnSpc>
              <a:spcBef>
                <a:spcPts val="480"/>
              </a:spcBef>
              <a:spcAft>
                <a:spcPts val="0"/>
              </a:spcAft>
              <a:buClr>
                <a:srgbClr val="3F3F39"/>
              </a:buClr>
              <a:buSzPts val="600"/>
              <a:buFont typeface="Arial"/>
              <a:buNone/>
            </a:pPr>
            <a:r>
              <a:t/>
            </a:r>
            <a:endParaRPr b="0" i="0" sz="2400" u="none" cap="none" strike="noStrike">
              <a:solidFill>
                <a:srgbClr val="3F3F39"/>
              </a:solidFill>
              <a:latin typeface="Lucida Sans"/>
              <a:ea typeface="Lucida Sans"/>
              <a:cs typeface="Lucida Sans"/>
              <a:sym typeface="Lucida Sans"/>
            </a:endParaRPr>
          </a:p>
        </p:txBody>
      </p:sp>
      <p:pic>
        <p:nvPicPr>
          <p:cNvPr descr="ATC Header.PNG" id="1018" name="Google Shape;1018;p142"/>
          <p:cNvPicPr preferRelativeResize="0"/>
          <p:nvPr/>
        </p:nvPicPr>
        <p:blipFill rotWithShape="1">
          <a:blip r:embed="rId7">
            <a:alphaModFix/>
          </a:blip>
          <a:srcRect b="9132" l="0" r="0" t="0"/>
          <a:stretch/>
        </p:blipFill>
        <p:spPr>
          <a:xfrm>
            <a:off x="70125" y="4087149"/>
            <a:ext cx="9141024" cy="2364525"/>
          </a:xfrm>
          <a:prstGeom prst="rect">
            <a:avLst/>
          </a:prstGeom>
          <a:noFill/>
          <a:ln>
            <a:noFill/>
          </a:ln>
        </p:spPr>
      </p:pic>
      <p:pic>
        <p:nvPicPr>
          <p:cNvPr id="1019" name="Google Shape;1019;p142"/>
          <p:cNvPicPr preferRelativeResize="0"/>
          <p:nvPr/>
        </p:nvPicPr>
        <p:blipFill>
          <a:blip r:embed="rId8">
            <a:alphaModFix/>
          </a:blip>
          <a:stretch>
            <a:fillRect/>
          </a:stretch>
        </p:blipFill>
        <p:spPr>
          <a:xfrm>
            <a:off x="6189900" y="396005"/>
            <a:ext cx="2590851" cy="3352874"/>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3" name="Shape 1023"/>
        <p:cNvGrpSpPr/>
        <p:nvPr/>
      </p:nvGrpSpPr>
      <p:grpSpPr>
        <a:xfrm>
          <a:off x="0" y="0"/>
          <a:ext cx="0" cy="0"/>
          <a:chOff x="0" y="0"/>
          <a:chExt cx="0" cy="0"/>
        </a:xfrm>
      </p:grpSpPr>
      <p:sp>
        <p:nvSpPr>
          <p:cNvPr id="1024" name="Google Shape;1024;p143"/>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solidFill>
                  <a:srgbClr val="3F3F39"/>
                </a:solidFill>
                <a:latin typeface="Lucida Sans"/>
                <a:ea typeface="Lucida Sans"/>
                <a:cs typeface="Lucida Sans"/>
                <a:sym typeface="Lucida Sans"/>
              </a:rPr>
              <a:t>Tweet with Us!</a:t>
            </a:r>
            <a:endParaRPr sz="2400">
              <a:solidFill>
                <a:srgbClr val="595959"/>
              </a:solidFill>
              <a:latin typeface="Lucida Sans"/>
              <a:ea typeface="Lucida Sans"/>
              <a:cs typeface="Lucida Sans"/>
              <a:sym typeface="Lucida Sans"/>
            </a:endParaRPr>
          </a:p>
        </p:txBody>
      </p:sp>
      <p:sp>
        <p:nvSpPr>
          <p:cNvPr id="1025" name="Google Shape;1025;p143"/>
          <p:cNvSpPr txBox="1"/>
          <p:nvPr/>
        </p:nvSpPr>
        <p:spPr>
          <a:xfrm>
            <a:off x="457200" y="2136525"/>
            <a:ext cx="34761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solidFill>
                  <a:srgbClr val="3F3F39"/>
                </a:solidFill>
                <a:latin typeface="Lucida Sans"/>
                <a:ea typeface="Lucida Sans"/>
                <a:cs typeface="Lucida Sans"/>
                <a:sym typeface="Lucida Sans"/>
              </a:rPr>
              <a:t>Please feel free to tweet during and after the webinar using #coreadvocates</a:t>
            </a:r>
            <a:r>
              <a:rPr lang="en-US" sz="2200">
                <a:solidFill>
                  <a:srgbClr val="595959"/>
                </a:solidFill>
                <a:latin typeface="Lucida Sans"/>
                <a:ea typeface="Lucida Sans"/>
                <a:cs typeface="Lucida Sans"/>
                <a:sym typeface="Lucida Sans"/>
              </a:rPr>
              <a:t> and </a:t>
            </a:r>
            <a:r>
              <a:rPr lang="en-US" sz="2400">
                <a:solidFill>
                  <a:srgbClr val="434343"/>
                </a:solidFill>
                <a:latin typeface="Lucida Sans"/>
                <a:ea typeface="Lucida Sans"/>
                <a:cs typeface="Lucida Sans"/>
                <a:sym typeface="Lucida Sans"/>
              </a:rPr>
              <a:t>@achievethecore</a:t>
            </a:r>
            <a:endParaRPr sz="2200">
              <a:solidFill>
                <a:srgbClr val="434343"/>
              </a:solidFill>
              <a:latin typeface="Lucida Sans"/>
              <a:ea typeface="Lucida Sans"/>
              <a:cs typeface="Lucida Sans"/>
              <a:sym typeface="Lucida Sans"/>
            </a:endParaRPr>
          </a:p>
          <a:p>
            <a:pPr indent="0" lvl="0" marL="0" rtl="0" algn="l">
              <a:spcBef>
                <a:spcPts val="480"/>
              </a:spcBef>
              <a:spcAft>
                <a:spcPts val="0"/>
              </a:spcAft>
              <a:buNone/>
            </a:pPr>
            <a:r>
              <a:t/>
            </a:r>
            <a:endParaRPr sz="2400">
              <a:solidFill>
                <a:srgbClr val="434343"/>
              </a:solidFill>
              <a:latin typeface="Lucida Sans"/>
              <a:ea typeface="Lucida Sans"/>
              <a:cs typeface="Lucida Sans"/>
              <a:sym typeface="Lucida Sans"/>
            </a:endParaRPr>
          </a:p>
          <a:p>
            <a:pPr indent="0" lvl="0" marL="342900" rtl="0" algn="l">
              <a:spcBef>
                <a:spcPts val="440"/>
              </a:spcBef>
              <a:spcAft>
                <a:spcPts val="0"/>
              </a:spcAft>
              <a:buNone/>
            </a:pPr>
            <a:r>
              <a:t/>
            </a:r>
            <a:endParaRPr sz="2400">
              <a:solidFill>
                <a:srgbClr val="434343"/>
              </a:solidFill>
              <a:latin typeface="Lucida Sans"/>
              <a:ea typeface="Lucida Sans"/>
              <a:cs typeface="Lucida Sans"/>
              <a:sym typeface="Lucida Sans"/>
            </a:endParaRPr>
          </a:p>
        </p:txBody>
      </p:sp>
      <p:pic>
        <p:nvPicPr>
          <p:cNvPr id="1026" name="Google Shape;1026;p143"/>
          <p:cNvPicPr preferRelativeResize="0"/>
          <p:nvPr/>
        </p:nvPicPr>
        <p:blipFill rotWithShape="1">
          <a:blip r:embed="rId3">
            <a:alphaModFix/>
          </a:blip>
          <a:srcRect b="0" l="0" r="0" t="0"/>
          <a:stretch/>
        </p:blipFill>
        <p:spPr>
          <a:xfrm>
            <a:off x="7197163" y="157850"/>
            <a:ext cx="1750287" cy="1259775"/>
          </a:xfrm>
          <a:prstGeom prst="rect">
            <a:avLst/>
          </a:prstGeom>
          <a:noFill/>
          <a:ln>
            <a:noFill/>
          </a:ln>
        </p:spPr>
      </p:pic>
      <p:pic>
        <p:nvPicPr>
          <p:cNvPr id="1027" name="Google Shape;1027;p143"/>
          <p:cNvPicPr preferRelativeResize="0"/>
          <p:nvPr/>
        </p:nvPicPr>
        <p:blipFill rotWithShape="1">
          <a:blip r:embed="rId4">
            <a:alphaModFix/>
          </a:blip>
          <a:srcRect b="0" l="0" r="0" t="8475"/>
          <a:stretch/>
        </p:blipFill>
        <p:spPr>
          <a:xfrm>
            <a:off x="4041201" y="2136513"/>
            <a:ext cx="4983101" cy="3420449"/>
          </a:xfrm>
          <a:prstGeom prst="rect">
            <a:avLst/>
          </a:prstGeom>
          <a:noFill/>
          <a:ln>
            <a:noFill/>
          </a:ln>
        </p:spPr>
      </p:pic>
      <p:sp>
        <p:nvSpPr>
          <p:cNvPr id="1028" name="Google Shape;1028;p143"/>
          <p:cNvSpPr/>
          <p:nvPr/>
        </p:nvSpPr>
        <p:spPr>
          <a:xfrm>
            <a:off x="6994825" y="5195450"/>
            <a:ext cx="410400" cy="361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43"/>
          <p:cNvSpPr txBox="1"/>
          <p:nvPr/>
        </p:nvSpPr>
        <p:spPr>
          <a:xfrm>
            <a:off x="6515875" y="6126175"/>
            <a:ext cx="1750200" cy="2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Lucida Sans"/>
                <a:ea typeface="Lucida Sans"/>
                <a:cs typeface="Lucida Sans"/>
                <a:sym typeface="Lucida Sans"/>
              </a:rPr>
              <a:t>Click here!</a:t>
            </a:r>
            <a:endParaRPr sz="2000">
              <a:latin typeface="Lucida Sans"/>
              <a:ea typeface="Lucida Sans"/>
              <a:cs typeface="Lucida Sans"/>
              <a:sym typeface="Lucida Sans"/>
            </a:endParaRPr>
          </a:p>
        </p:txBody>
      </p:sp>
      <p:sp>
        <p:nvSpPr>
          <p:cNvPr id="1030" name="Google Shape;1030;p143"/>
          <p:cNvSpPr/>
          <p:nvPr/>
        </p:nvSpPr>
        <p:spPr>
          <a:xfrm>
            <a:off x="7097425" y="5643750"/>
            <a:ext cx="307800" cy="583800"/>
          </a:xfrm>
          <a:prstGeom prst="upArrow">
            <a:avLst>
              <a:gd fmla="val 50000" name="adj1"/>
              <a:gd fmla="val 50000" name="adj2"/>
            </a:avLst>
          </a:prstGeom>
          <a:solidFill>
            <a:srgbClr val="FF0000"/>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5" name="Shape 1035"/>
        <p:cNvGrpSpPr/>
        <p:nvPr/>
      </p:nvGrpSpPr>
      <p:grpSpPr>
        <a:xfrm>
          <a:off x="0" y="0"/>
          <a:ext cx="0" cy="0"/>
          <a:chOff x="0" y="0"/>
          <a:chExt cx="0" cy="0"/>
        </a:xfrm>
      </p:grpSpPr>
      <p:sp>
        <p:nvSpPr>
          <p:cNvPr id="1036" name="Google Shape;1036;p144"/>
          <p:cNvSpPr txBox="1"/>
          <p:nvPr>
            <p:ph type="title"/>
          </p:nvPr>
        </p:nvSpPr>
        <p:spPr>
          <a:xfrm>
            <a:off x="382825" y="-102063"/>
            <a:ext cx="82296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700"/>
              <a:buFont typeface="Allerta"/>
              <a:buNone/>
            </a:pPr>
            <a:r>
              <a:rPr b="0" i="0" lang="en-US" sz="2800" u="none" cap="none" strike="noStrike">
                <a:solidFill>
                  <a:srgbClr val="3F3F39"/>
                </a:solidFill>
                <a:latin typeface="Lucida Sans"/>
                <a:ea typeface="Lucida Sans"/>
                <a:cs typeface="Lucida Sans"/>
                <a:sym typeface="Lucida Sans"/>
              </a:rPr>
              <a:t>Engage with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a:t>
            </a:r>
            <a:endParaRPr/>
          </a:p>
        </p:txBody>
      </p:sp>
      <p:sp>
        <p:nvSpPr>
          <p:cNvPr id="1037" name="Google Shape;1037;p144"/>
          <p:cNvSpPr txBox="1"/>
          <p:nvPr>
            <p:ph idx="1" type="body"/>
          </p:nvPr>
        </p:nvSpPr>
        <p:spPr>
          <a:xfrm>
            <a:off x="504450" y="1923650"/>
            <a:ext cx="7373100" cy="452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sz="2400">
              <a:solidFill>
                <a:srgbClr val="3F3F39"/>
              </a:solidFill>
            </a:endParaRPr>
          </a:p>
          <a:p>
            <a:pPr indent="0" lvl="0" marL="0" rtl="0" algn="l">
              <a:lnSpc>
                <a:spcPct val="115000"/>
              </a:lnSpc>
              <a:spcBef>
                <a:spcPts val="600"/>
              </a:spcBef>
              <a:spcAft>
                <a:spcPts val="0"/>
              </a:spcAft>
              <a:buClr>
                <a:schemeClr val="dk1"/>
              </a:buClr>
              <a:buSzPts val="600"/>
              <a:buFont typeface="Arial"/>
              <a:buNone/>
            </a:pPr>
            <a:r>
              <a:rPr lang="en-US">
                <a:solidFill>
                  <a:srgbClr val="3F3F39"/>
                </a:solidFill>
              </a:rPr>
              <a:t>After the webinar:</a:t>
            </a:r>
            <a:endParaRPr/>
          </a:p>
          <a:p>
            <a:pPr indent="0" lvl="0" marL="457200" rtl="0" algn="l">
              <a:lnSpc>
                <a:spcPct val="115000"/>
              </a:lnSpc>
              <a:spcBef>
                <a:spcPts val="500"/>
              </a:spcBef>
              <a:spcAft>
                <a:spcPts val="0"/>
              </a:spcAft>
              <a:buClr>
                <a:schemeClr val="dk1"/>
              </a:buClr>
              <a:buSzPts val="500"/>
              <a:buFont typeface="Arial"/>
              <a:buNone/>
            </a:pPr>
            <a:r>
              <a:rPr lang="en-US" sz="2000">
                <a:solidFill>
                  <a:schemeClr val="dk1"/>
                </a:solidFill>
              </a:rPr>
              <a:t>– </a:t>
            </a:r>
            <a:r>
              <a:rPr lang="en-US" sz="2000">
                <a:solidFill>
                  <a:srgbClr val="3F3F39"/>
                </a:solidFill>
              </a:rPr>
              <a:t>Access to recording will be emailed to you.</a:t>
            </a:r>
            <a:endParaRPr sz="2000">
              <a:solidFill>
                <a:srgbClr val="3F3F39"/>
              </a:solidFill>
            </a:endParaRPr>
          </a:p>
          <a:p>
            <a:pPr indent="0" lvl="0" marL="457200" rtl="0" algn="l">
              <a:lnSpc>
                <a:spcPct val="115000"/>
              </a:lnSpc>
              <a:spcBef>
                <a:spcPts val="500"/>
              </a:spcBef>
              <a:spcAft>
                <a:spcPts val="0"/>
              </a:spcAft>
              <a:buClr>
                <a:schemeClr val="dk1"/>
              </a:buClr>
              <a:buSzPts val="500"/>
              <a:buFont typeface="Arial"/>
              <a:buNone/>
            </a:pPr>
            <a:r>
              <a:t/>
            </a:r>
            <a:endParaRPr sz="1000">
              <a:solidFill>
                <a:srgbClr val="3F3F39"/>
              </a:solidFill>
            </a:endParaRPr>
          </a:p>
          <a:p>
            <a:pPr indent="0" lvl="0" marL="457200" rtl="0" algn="l">
              <a:lnSpc>
                <a:spcPct val="115000"/>
              </a:lnSpc>
              <a:spcBef>
                <a:spcPts val="500"/>
              </a:spcBef>
              <a:spcAft>
                <a:spcPts val="0"/>
              </a:spcAft>
              <a:buClr>
                <a:schemeClr val="dk1"/>
              </a:buClr>
              <a:buSzPts val="500"/>
              <a:buFont typeface="Arial"/>
              <a:buNone/>
            </a:pPr>
            <a:r>
              <a:rPr i="1" lang="en-US" sz="2000">
                <a:solidFill>
                  <a:srgbClr val="3F3F39"/>
                </a:solidFill>
              </a:rPr>
              <a:t>Take our survey in 2 weeks and receive a certificate verifying 1 hour of professional learning.</a:t>
            </a:r>
            <a:endParaRPr>
              <a:solidFill>
                <a:srgbClr val="3F3F39"/>
              </a:solidFill>
            </a:endParaRPr>
          </a:p>
        </p:txBody>
      </p:sp>
      <p:pic>
        <p:nvPicPr>
          <p:cNvPr id="1038" name="Google Shape;1038;p144"/>
          <p:cNvPicPr preferRelativeResize="0"/>
          <p:nvPr/>
        </p:nvPicPr>
        <p:blipFill rotWithShape="1">
          <a:blip r:embed="rId3">
            <a:alphaModFix/>
          </a:blip>
          <a:srcRect b="0" l="3208" r="2139" t="15095"/>
          <a:stretch/>
        </p:blipFill>
        <p:spPr>
          <a:xfrm>
            <a:off x="705475" y="2905388"/>
            <a:ext cx="7584300" cy="1095225"/>
          </a:xfrm>
          <a:prstGeom prst="rect">
            <a:avLst/>
          </a:prstGeom>
          <a:noFill/>
          <a:ln>
            <a:noFill/>
          </a:ln>
        </p:spPr>
      </p:pic>
      <p:sp>
        <p:nvSpPr>
          <p:cNvPr id="1039" name="Google Shape;1039;p144"/>
          <p:cNvSpPr/>
          <p:nvPr/>
        </p:nvSpPr>
        <p:spPr>
          <a:xfrm>
            <a:off x="5071725" y="2246375"/>
            <a:ext cx="777900" cy="589200"/>
          </a:xfrm>
          <a:prstGeom prst="downArrow">
            <a:avLst>
              <a:gd fmla="val 50000" name="adj1"/>
              <a:gd fmla="val 50000" name="adj2"/>
            </a:avLst>
          </a:prstGeom>
          <a:solidFill>
            <a:srgbClr val="1155CC"/>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44"/>
          <p:cNvSpPr/>
          <p:nvPr/>
        </p:nvSpPr>
        <p:spPr>
          <a:xfrm>
            <a:off x="2894925" y="2246325"/>
            <a:ext cx="777900" cy="589200"/>
          </a:xfrm>
          <a:prstGeom prst="downArrow">
            <a:avLst>
              <a:gd fmla="val 50000" name="adj1"/>
              <a:gd fmla="val 50000" name="adj2"/>
            </a:avLst>
          </a:prstGeom>
          <a:solidFill>
            <a:srgbClr val="9900FF"/>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44"/>
          <p:cNvSpPr txBox="1"/>
          <p:nvPr/>
        </p:nvSpPr>
        <p:spPr>
          <a:xfrm>
            <a:off x="934125" y="1408750"/>
            <a:ext cx="25998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9900FF"/>
                </a:solidFill>
                <a:latin typeface="Lucida Sans"/>
                <a:ea typeface="Lucida Sans"/>
                <a:cs typeface="Lucida Sans"/>
                <a:sym typeface="Lucida Sans"/>
              </a:rPr>
              <a:t>Question just for the presenters/ tech help</a:t>
            </a:r>
            <a:endParaRPr b="1" sz="1800">
              <a:solidFill>
                <a:srgbClr val="9900FF"/>
              </a:solidFill>
              <a:latin typeface="Lucida Sans"/>
              <a:ea typeface="Lucida Sans"/>
              <a:cs typeface="Lucida Sans"/>
              <a:sym typeface="Lucida Sans"/>
            </a:endParaRPr>
          </a:p>
          <a:p>
            <a:pPr indent="0" lvl="0" marL="0" rtl="0" algn="ctr">
              <a:spcBef>
                <a:spcPts val="0"/>
              </a:spcBef>
              <a:spcAft>
                <a:spcPts val="0"/>
              </a:spcAft>
              <a:buNone/>
            </a:pPr>
            <a:r>
              <a:t/>
            </a:r>
            <a:endParaRPr>
              <a:latin typeface="Lucida Sans"/>
              <a:ea typeface="Lucida Sans"/>
              <a:cs typeface="Lucida Sans"/>
              <a:sym typeface="Lucida Sans"/>
            </a:endParaRPr>
          </a:p>
        </p:txBody>
      </p:sp>
      <p:sp>
        <p:nvSpPr>
          <p:cNvPr id="1042" name="Google Shape;1042;p144"/>
          <p:cNvSpPr txBox="1"/>
          <p:nvPr/>
        </p:nvSpPr>
        <p:spPr>
          <a:xfrm>
            <a:off x="4967600" y="1319600"/>
            <a:ext cx="21654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rPr b="1" lang="en-US" sz="1800">
                <a:solidFill>
                  <a:srgbClr val="0000FF"/>
                </a:solidFill>
                <a:latin typeface="Lucida Sans"/>
                <a:ea typeface="Lucida Sans"/>
                <a:cs typeface="Lucida Sans"/>
                <a:sym typeface="Lucida Sans"/>
              </a:rPr>
              <a:t>Group chat </a:t>
            </a:r>
            <a:endParaRPr b="1" sz="1800">
              <a:solidFill>
                <a:srgbClr val="0000FF"/>
              </a:solidFill>
              <a:latin typeface="Lucida Sans"/>
              <a:ea typeface="Lucida Sans"/>
              <a:cs typeface="Lucida Sans"/>
              <a:sym typeface="Lucida Sans"/>
            </a:endParaRPr>
          </a:p>
          <a:p>
            <a:pPr indent="0" lvl="0" marL="0" rtl="0" algn="l">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t/>
            </a:r>
            <a:endParaRPr>
              <a:solidFill>
                <a:srgbClr val="0000FF"/>
              </a:solidFill>
              <a:latin typeface="Lucida Sans"/>
              <a:ea typeface="Lucida Sans"/>
              <a:cs typeface="Lucida Sans"/>
              <a:sym typeface="Lucida Sans"/>
            </a:endParaRPr>
          </a:p>
        </p:txBody>
      </p:sp>
      <p:sp>
        <p:nvSpPr>
          <p:cNvPr id="1043" name="Google Shape;1043;p144"/>
          <p:cNvSpPr/>
          <p:nvPr/>
        </p:nvSpPr>
        <p:spPr>
          <a:xfrm>
            <a:off x="4059525" y="2246375"/>
            <a:ext cx="777900" cy="589200"/>
          </a:xfrm>
          <a:prstGeom prst="downArrow">
            <a:avLst>
              <a:gd fmla="val 50000" name="adj1"/>
              <a:gd fmla="val 50000" name="adj2"/>
            </a:avLst>
          </a:prstGeom>
          <a:solidFill>
            <a:schemeClr val="accent2"/>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44"/>
          <p:cNvSpPr txBox="1"/>
          <p:nvPr/>
        </p:nvSpPr>
        <p:spPr>
          <a:xfrm>
            <a:off x="3365775" y="1319600"/>
            <a:ext cx="21654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rPr b="1" lang="en-US" sz="1800">
                <a:solidFill>
                  <a:schemeClr val="accent2"/>
                </a:solidFill>
                <a:latin typeface="Lucida Sans"/>
                <a:ea typeface="Lucida Sans"/>
                <a:cs typeface="Lucida Sans"/>
                <a:sym typeface="Lucida Sans"/>
              </a:rPr>
              <a:t>Resources </a:t>
            </a:r>
            <a:endParaRPr b="1" sz="1800">
              <a:solidFill>
                <a:schemeClr val="accent2"/>
              </a:solidFill>
              <a:latin typeface="Lucida Sans"/>
              <a:ea typeface="Lucida Sans"/>
              <a:cs typeface="Lucida Sans"/>
              <a:sym typeface="Lucida Sans"/>
            </a:endParaRPr>
          </a:p>
          <a:p>
            <a:pPr indent="0" lvl="0" marL="0" rtl="0" algn="l">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t/>
            </a:r>
            <a:endParaRPr>
              <a:solidFill>
                <a:srgbClr val="0000FF"/>
              </a:solidFill>
              <a:latin typeface="Lucida Sans"/>
              <a:ea typeface="Lucida Sans"/>
              <a:cs typeface="Lucida Sans"/>
              <a:sym typeface="Lucida Sans"/>
            </a:endParaRPr>
          </a:p>
        </p:txBody>
      </p:sp>
      <p:sp>
        <p:nvSpPr>
          <p:cNvPr id="1045" name="Google Shape;1045;p144"/>
          <p:cNvSpPr txBox="1"/>
          <p:nvPr/>
        </p:nvSpPr>
        <p:spPr>
          <a:xfrm>
            <a:off x="382825" y="758300"/>
            <a:ext cx="39099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US" sz="2200">
                <a:solidFill>
                  <a:srgbClr val="3F3F39"/>
                </a:solidFill>
                <a:latin typeface="Lucida Sans"/>
                <a:ea typeface="Lucida Sans"/>
                <a:cs typeface="Lucida Sans"/>
                <a:sym typeface="Lucida Sans"/>
              </a:rPr>
              <a:t>During the webinar:</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0" name="Shape 1050"/>
        <p:cNvGrpSpPr/>
        <p:nvPr/>
      </p:nvGrpSpPr>
      <p:grpSpPr>
        <a:xfrm>
          <a:off x="0" y="0"/>
          <a:ext cx="0" cy="0"/>
          <a:chOff x="0" y="0"/>
          <a:chExt cx="0" cy="0"/>
        </a:xfrm>
      </p:grpSpPr>
      <p:sp>
        <p:nvSpPr>
          <p:cNvPr id="1051" name="Google Shape;1051;p1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666666"/>
                </a:solidFill>
                <a:latin typeface="Lucida Sans"/>
                <a:ea typeface="Lucida Sans"/>
                <a:cs typeface="Lucida Sans"/>
                <a:sym typeface="Lucida Sans"/>
              </a:rPr>
              <a:t>Goals of the (Mini</a:t>
            </a:r>
            <a:r>
              <a:rPr lang="en-US" sz="2800">
                <a:solidFill>
                  <a:srgbClr val="666666"/>
                </a:solidFill>
              </a:rPr>
              <a:t>) W</a:t>
            </a:r>
            <a:r>
              <a:rPr b="0" i="0" lang="en-US" sz="2800" u="none" cap="none" strike="noStrike">
                <a:solidFill>
                  <a:srgbClr val="666666"/>
                </a:solidFill>
                <a:latin typeface="Lucida Sans"/>
                <a:ea typeface="Lucida Sans"/>
                <a:cs typeface="Lucida Sans"/>
                <a:sym typeface="Lucida Sans"/>
              </a:rPr>
              <a:t>ebinar</a:t>
            </a:r>
            <a:endParaRPr b="0" i="0" sz="2400" u="none" cap="none" strike="noStrike">
              <a:solidFill>
                <a:srgbClr val="595959"/>
              </a:solidFill>
              <a:latin typeface="Lucida Sans"/>
              <a:ea typeface="Lucida Sans"/>
              <a:cs typeface="Lucida Sans"/>
              <a:sym typeface="Lucida Sans"/>
            </a:endParaRPr>
          </a:p>
        </p:txBody>
      </p:sp>
      <p:sp>
        <p:nvSpPr>
          <p:cNvPr id="1052" name="Google Shape;1052;p14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685800" marR="0" rtl="0" algn="l">
              <a:lnSpc>
                <a:spcPct val="115000"/>
              </a:lnSpc>
              <a:spcBef>
                <a:spcPts val="0"/>
              </a:spcBef>
              <a:spcAft>
                <a:spcPts val="0"/>
              </a:spcAft>
              <a:buClr>
                <a:srgbClr val="575757"/>
              </a:buClr>
              <a:buSzPts val="2200"/>
              <a:buFont typeface="Noto Sans Symbols"/>
              <a:buChar char="✓"/>
            </a:pPr>
            <a:r>
              <a:rPr lang="en-US"/>
              <a:t>Learn about the origin of the Quick-Reference Question Guides, their development, and their relationship to the Instructional Practice Guide and Lesson Planning Tool</a:t>
            </a:r>
            <a:endParaRPr/>
          </a:p>
          <a:p>
            <a:pPr indent="-342900" lvl="0" marL="685800" marR="0" rtl="0" algn="l">
              <a:lnSpc>
                <a:spcPct val="115000"/>
              </a:lnSpc>
              <a:spcBef>
                <a:spcPts val="0"/>
              </a:spcBef>
              <a:spcAft>
                <a:spcPts val="0"/>
              </a:spcAft>
              <a:buClr>
                <a:srgbClr val="575757"/>
              </a:buClr>
              <a:buSzPts val="2200"/>
              <a:buFont typeface="Noto Sans Symbols"/>
              <a:buChar char="✓"/>
            </a:pPr>
            <a:r>
              <a:rPr lang="en-US"/>
              <a:t>Discuss potential use cases</a:t>
            </a:r>
            <a:endParaRPr/>
          </a:p>
          <a:p>
            <a:pPr indent="0" lvl="0" marL="0" marR="0" rtl="0" algn="l">
              <a:lnSpc>
                <a:spcPct val="115000"/>
              </a:lnSpc>
              <a:spcBef>
                <a:spcPts val="0"/>
              </a:spcBef>
              <a:spcAft>
                <a:spcPts val="0"/>
              </a:spcAft>
              <a:buClr>
                <a:srgbClr val="595959"/>
              </a:buClr>
              <a:buSzPts val="2200"/>
              <a:buFont typeface="Arial"/>
              <a:buNone/>
            </a:pPr>
            <a:r>
              <a:t/>
            </a:r>
            <a:endParaRPr b="0" i="0" sz="2200" u="none" cap="none" strike="noStrike">
              <a:solidFill>
                <a:srgbClr val="575757"/>
              </a:solidFill>
              <a:latin typeface="Lucida Sans"/>
              <a:ea typeface="Lucida Sans"/>
              <a:cs typeface="Lucida Sans"/>
              <a:sym typeface="Lucida Sans"/>
            </a:endParaRPr>
          </a:p>
          <a:p>
            <a:pPr indent="0" lvl="0" marL="0" marR="0" rtl="0" algn="l">
              <a:lnSpc>
                <a:spcPct val="115000"/>
              </a:lnSpc>
              <a:spcBef>
                <a:spcPts val="0"/>
              </a:spcBef>
              <a:spcAft>
                <a:spcPts val="0"/>
              </a:spcAft>
              <a:buClr>
                <a:srgbClr val="595959"/>
              </a:buClr>
              <a:buSzPts val="2200"/>
              <a:buFont typeface="Arial"/>
              <a:buNone/>
            </a:pPr>
            <a:r>
              <a:rPr b="0" i="0" lang="en-US" sz="2200" u="none" cap="none" strike="noStrike">
                <a:solidFill>
                  <a:srgbClr val="575757"/>
                </a:solidFill>
                <a:latin typeface="Lucida Sans"/>
                <a:ea typeface="Lucida Sans"/>
                <a:cs typeface="Lucida Sans"/>
                <a:sym typeface="Lucida Sans"/>
              </a:rPr>
              <a:t> </a:t>
            </a:r>
            <a:endParaRPr b="0" i="0" sz="2200" u="none" cap="none" strike="noStrike">
              <a:solidFill>
                <a:srgbClr val="595959"/>
              </a:solidFill>
              <a:latin typeface="Lucida Sans"/>
              <a:ea typeface="Lucida Sans"/>
              <a:cs typeface="Lucida Sans"/>
              <a:sym typeface="Lucida Sans"/>
            </a:endParaRPr>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6" name="Shape 1056"/>
        <p:cNvGrpSpPr/>
        <p:nvPr/>
      </p:nvGrpSpPr>
      <p:grpSpPr>
        <a:xfrm>
          <a:off x="0" y="0"/>
          <a:ext cx="0" cy="0"/>
          <a:chOff x="0" y="0"/>
          <a:chExt cx="0" cy="0"/>
        </a:xfrm>
      </p:grpSpPr>
      <p:sp>
        <p:nvSpPr>
          <p:cNvPr id="1057" name="Google Shape;1057;p146"/>
          <p:cNvSpPr txBox="1"/>
          <p:nvPr>
            <p:ph type="title"/>
          </p:nvPr>
        </p:nvSpPr>
        <p:spPr>
          <a:xfrm>
            <a:off x="261743" y="2401207"/>
            <a:ext cx="8620500" cy="167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Section 1: </a:t>
            </a:r>
            <a:r>
              <a:rPr lang="en-US"/>
              <a:t>The Origin of the Quick-Reference Discussion Documents</a:t>
            </a:r>
            <a:endParaRPr b="0" i="0" sz="28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2" name="Shape 1062"/>
        <p:cNvGrpSpPr/>
        <p:nvPr/>
      </p:nvGrpSpPr>
      <p:grpSpPr>
        <a:xfrm>
          <a:off x="0" y="0"/>
          <a:ext cx="0" cy="0"/>
          <a:chOff x="0" y="0"/>
          <a:chExt cx="0" cy="0"/>
        </a:xfrm>
      </p:grpSpPr>
      <p:pic>
        <p:nvPicPr>
          <p:cNvPr id="1063" name="Google Shape;1063;p147"/>
          <p:cNvPicPr preferRelativeResize="0"/>
          <p:nvPr/>
        </p:nvPicPr>
        <p:blipFill rotWithShape="1">
          <a:blip r:embed="rId3">
            <a:alphaModFix/>
          </a:blip>
          <a:srcRect b="0" l="0" r="0" t="34554"/>
          <a:stretch/>
        </p:blipFill>
        <p:spPr>
          <a:xfrm>
            <a:off x="-15987" y="838325"/>
            <a:ext cx="9082850" cy="2094825"/>
          </a:xfrm>
          <a:prstGeom prst="rect">
            <a:avLst/>
          </a:prstGeom>
          <a:noFill/>
          <a:ln>
            <a:noFill/>
          </a:ln>
        </p:spPr>
      </p:pic>
      <p:pic>
        <p:nvPicPr>
          <p:cNvPr id="1064" name="Google Shape;1064;p147"/>
          <p:cNvPicPr preferRelativeResize="0"/>
          <p:nvPr/>
        </p:nvPicPr>
        <p:blipFill rotWithShape="1">
          <a:blip r:embed="rId4">
            <a:alphaModFix/>
          </a:blip>
          <a:srcRect b="0" l="0" r="0" t="28525"/>
          <a:stretch/>
        </p:blipFill>
        <p:spPr>
          <a:xfrm>
            <a:off x="398338" y="2933150"/>
            <a:ext cx="8254175" cy="1607300"/>
          </a:xfrm>
          <a:prstGeom prst="rect">
            <a:avLst/>
          </a:prstGeom>
          <a:noFill/>
          <a:ln>
            <a:noFill/>
          </a:ln>
        </p:spPr>
      </p:pic>
      <p:pic>
        <p:nvPicPr>
          <p:cNvPr id="1065" name="Google Shape;1065;p147"/>
          <p:cNvPicPr preferRelativeResize="0"/>
          <p:nvPr/>
        </p:nvPicPr>
        <p:blipFill rotWithShape="1">
          <a:blip r:embed="rId5">
            <a:alphaModFix/>
          </a:blip>
          <a:srcRect b="10281" l="0" r="0" t="0"/>
          <a:stretch/>
        </p:blipFill>
        <p:spPr>
          <a:xfrm>
            <a:off x="877213" y="4232525"/>
            <a:ext cx="8189625" cy="2014200"/>
          </a:xfrm>
          <a:prstGeom prst="rect">
            <a:avLst/>
          </a:prstGeom>
          <a:noFill/>
          <a:ln>
            <a:noFill/>
          </a:ln>
        </p:spPr>
      </p:pic>
      <p:pic>
        <p:nvPicPr>
          <p:cNvPr id="1066" name="Google Shape;1066;p147"/>
          <p:cNvPicPr preferRelativeResize="0"/>
          <p:nvPr/>
        </p:nvPicPr>
        <p:blipFill rotWithShape="1">
          <a:blip r:embed="rId3">
            <a:alphaModFix/>
          </a:blip>
          <a:srcRect b="81482" l="0" r="0" t="0"/>
          <a:stretch/>
        </p:blipFill>
        <p:spPr>
          <a:xfrm>
            <a:off x="30575" y="245575"/>
            <a:ext cx="9082827" cy="59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